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e97b261e7048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b36bfe75494020"/>
  </p:sldMasterIdLst>
  <p:sldIdLst>
    <p:sldId xmlns:r="http://schemas.openxmlformats.org/officeDocument/2006/relationships" id="256" r:id="Rb394d25631d74c66"/>
    <p:sldId xmlns:r="http://schemas.openxmlformats.org/officeDocument/2006/relationships" id="257" r:id="Re03ae4a34197456b"/>
    <p:sldId xmlns:r="http://schemas.openxmlformats.org/officeDocument/2006/relationships" id="258" r:id="Rd80e604b237341a6"/>
    <p:sldId xmlns:r="http://schemas.openxmlformats.org/officeDocument/2006/relationships" id="259" r:id="R1b55e8a8d525411b"/>
    <p:sldId xmlns:r="http://schemas.openxmlformats.org/officeDocument/2006/relationships" id="260" r:id="R4569e954e6e44d59"/>
    <p:sldId xmlns:r="http://schemas.openxmlformats.org/officeDocument/2006/relationships" id="261" r:id="R2bcf7b5a179e4314"/>
    <p:sldId xmlns:r="http://schemas.openxmlformats.org/officeDocument/2006/relationships" id="262" r:id="R960de0e848f148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b36bfe75494020" /><Relationship Type="http://schemas.openxmlformats.org/officeDocument/2006/relationships/slide" Target="/ppt/slides/slide1.xml" Id="Rb394d25631d74c66" /><Relationship Type="http://schemas.openxmlformats.org/officeDocument/2006/relationships/slide" Target="/ppt/slides/slide2.xml" Id="Re03ae4a34197456b" /><Relationship Type="http://schemas.openxmlformats.org/officeDocument/2006/relationships/slide" Target="/ppt/slides/slide3.xml" Id="Rd80e604b237341a6" /><Relationship Type="http://schemas.openxmlformats.org/officeDocument/2006/relationships/slide" Target="/ppt/slides/slide4.xml" Id="R1b55e8a8d525411b" /><Relationship Type="http://schemas.openxmlformats.org/officeDocument/2006/relationships/slide" Target="/ppt/slides/slide5.xml" Id="R4569e954e6e44d59" /><Relationship Type="http://schemas.openxmlformats.org/officeDocument/2006/relationships/slide" Target="/ppt/slides/slide6.xml" Id="R2bcf7b5a179e4314" /><Relationship Type="http://schemas.openxmlformats.org/officeDocument/2006/relationships/slide" Target="/ppt/slides/slide7.xml" Id="R960de0e848f148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1fd088cf4649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77cb9a242b4ffe" /><Relationship Type="http://schemas.openxmlformats.org/officeDocument/2006/relationships/theme" Target="/ppt/slideMasters/theme/theme1.xml" Id="R4feb1185688b49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77cb9a242b4f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bf2a1153a74c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b2719a6284c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486f39e0a744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e7241483c94d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f184e86add4f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119fd684f14a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b801b545e844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BØNNELYKKE HOLDING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BØNNELYKKE HOLDING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BØNNELYKKE HOLDING 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BØNNELYKKE HOLDING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BØNNELYKKE HOLDING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BØNNELYKKE HOLDING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2 798 399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5 387 647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5 402 147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BØNNELYKKE HOLDING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PISCATORUM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BØNNELYKKE HOLDING 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828 309 072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BØNNELYKKE HOLDING 1 AS</a:t>
            </a:r>
          </a:p>
        </p:txBody>
      </p:sp>
    </p:spTree>
  </p:cSld>
  <p:clrMapOvr>
    <a:masterClrMapping xmlns:a="http://schemas.openxmlformats.org/drawingml/2006/main"/>
  </p:clrMapOvr>
</p:sld>
</file>