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b1adff445841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765950872e4fbf"/>
  </p:sldMasterIdLst>
  <p:sldIdLst>
    <p:sldId xmlns:r="http://schemas.openxmlformats.org/officeDocument/2006/relationships" id="256" r:id="Rf3f03c9ae89e4045"/>
    <p:sldId xmlns:r="http://schemas.openxmlformats.org/officeDocument/2006/relationships" id="257" r:id="R5b5defc90c734583"/>
    <p:sldId xmlns:r="http://schemas.openxmlformats.org/officeDocument/2006/relationships" id="258" r:id="R10e511a7325c440f"/>
    <p:sldId xmlns:r="http://schemas.openxmlformats.org/officeDocument/2006/relationships" id="259" r:id="R2d8975509c7646c5"/>
    <p:sldId xmlns:r="http://schemas.openxmlformats.org/officeDocument/2006/relationships" id="260" r:id="Rf6516bfdd0704647"/>
    <p:sldId xmlns:r="http://schemas.openxmlformats.org/officeDocument/2006/relationships" id="261" r:id="R2fe27cdce1794646"/>
    <p:sldId xmlns:r="http://schemas.openxmlformats.org/officeDocument/2006/relationships" id="262" r:id="R2fad71fea5ec42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765950872e4fbf" /><Relationship Type="http://schemas.openxmlformats.org/officeDocument/2006/relationships/slide" Target="/ppt/slides/slide1.xml" Id="Rf3f03c9ae89e4045" /><Relationship Type="http://schemas.openxmlformats.org/officeDocument/2006/relationships/slide" Target="/ppt/slides/slide2.xml" Id="R5b5defc90c734583" /><Relationship Type="http://schemas.openxmlformats.org/officeDocument/2006/relationships/slide" Target="/ppt/slides/slide3.xml" Id="R10e511a7325c440f" /><Relationship Type="http://schemas.openxmlformats.org/officeDocument/2006/relationships/slide" Target="/ppt/slides/slide4.xml" Id="R2d8975509c7646c5" /><Relationship Type="http://schemas.openxmlformats.org/officeDocument/2006/relationships/slide" Target="/ppt/slides/slide5.xml" Id="Rf6516bfdd0704647" /><Relationship Type="http://schemas.openxmlformats.org/officeDocument/2006/relationships/slide" Target="/ppt/slides/slide6.xml" Id="R2fe27cdce1794646" /><Relationship Type="http://schemas.openxmlformats.org/officeDocument/2006/relationships/slide" Target="/ppt/slides/slide7.xml" Id="R2fad71fea5ec42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4809eecc442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06f1fe08d4134" /><Relationship Type="http://schemas.openxmlformats.org/officeDocument/2006/relationships/theme" Target="/ppt/slideMasters/theme/theme1.xml" Id="Rd4540b89e5a1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e06f1fe08d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075bb299c4f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1cf56a7a84e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715c71c3d4b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880b82b2847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f1e349f254b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fb0adcbb449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8256a174a4f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FOSSBY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2 836 055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−658 285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4 226 397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40 931 624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43 130 431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HØGFOSS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Haugbro terrasse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828 299 832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FOSSBY AS</a:t>
            </a:r>
          </a:p>
        </p:txBody>
      </p:sp>
    </p:spTree>
  </p:cSld>
  <p:clrMapOvr>
    <a:masterClrMapping xmlns:a="http://schemas.openxmlformats.org/drawingml/2006/main"/>
  </p:clrMapOvr>
</p:sld>
</file>