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ba1ade3b9243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271de5d86942cd"/>
  </p:sldMasterIdLst>
  <p:sldIdLst>
    <p:sldId xmlns:r="http://schemas.openxmlformats.org/officeDocument/2006/relationships" id="256" r:id="Rdbbd4d1fb3a44bf1"/>
    <p:sldId xmlns:r="http://schemas.openxmlformats.org/officeDocument/2006/relationships" id="257" r:id="Ra8ef4e0b2e944f72"/>
    <p:sldId xmlns:r="http://schemas.openxmlformats.org/officeDocument/2006/relationships" id="258" r:id="R1f4a69ee6ecc437f"/>
    <p:sldId xmlns:r="http://schemas.openxmlformats.org/officeDocument/2006/relationships" id="259" r:id="R8fb79e712e2a4790"/>
    <p:sldId xmlns:r="http://schemas.openxmlformats.org/officeDocument/2006/relationships" id="260" r:id="Rff441381ad7a4717"/>
    <p:sldId xmlns:r="http://schemas.openxmlformats.org/officeDocument/2006/relationships" id="261" r:id="Ra79755fc4b9442ab"/>
    <p:sldId xmlns:r="http://schemas.openxmlformats.org/officeDocument/2006/relationships" id="262" r:id="R8b33d3a4b68c4b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271de5d86942cd" /><Relationship Type="http://schemas.openxmlformats.org/officeDocument/2006/relationships/slide" Target="/ppt/slides/slide1.xml" Id="Rdbbd4d1fb3a44bf1" /><Relationship Type="http://schemas.openxmlformats.org/officeDocument/2006/relationships/slide" Target="/ppt/slides/slide2.xml" Id="Ra8ef4e0b2e944f72" /><Relationship Type="http://schemas.openxmlformats.org/officeDocument/2006/relationships/slide" Target="/ppt/slides/slide3.xml" Id="R1f4a69ee6ecc437f" /><Relationship Type="http://schemas.openxmlformats.org/officeDocument/2006/relationships/slide" Target="/ppt/slides/slide4.xml" Id="R8fb79e712e2a4790" /><Relationship Type="http://schemas.openxmlformats.org/officeDocument/2006/relationships/slide" Target="/ppt/slides/slide5.xml" Id="Rff441381ad7a4717" /><Relationship Type="http://schemas.openxmlformats.org/officeDocument/2006/relationships/slide" Target="/ppt/slides/slide6.xml" Id="Ra79755fc4b9442ab" /><Relationship Type="http://schemas.openxmlformats.org/officeDocument/2006/relationships/slide" Target="/ppt/slides/slide7.xml" Id="R8b33d3a4b68c4b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2a03765c6c43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9b2ec9713427e" /><Relationship Type="http://schemas.openxmlformats.org/officeDocument/2006/relationships/theme" Target="/ppt/slideMasters/theme/theme1.xml" Id="R6c6025afc31d4a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69b2ec971342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96faca98c44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46f2806a349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741623faf4a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c6b3b87d444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a07233c914d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f4c51591d4c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73a5755b648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NEDREVÅG HJELPEHOLDING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NEDREVÅG HJELPEHOLDING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222 289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255 304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NEDREVÅG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828 297 902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