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797d9cb16b49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74084c91e14287"/>
  </p:sldMasterIdLst>
  <p:sldIdLst>
    <p:sldId xmlns:r="http://schemas.openxmlformats.org/officeDocument/2006/relationships" id="256" r:id="R934a07ae31ea4e90"/>
    <p:sldId xmlns:r="http://schemas.openxmlformats.org/officeDocument/2006/relationships" id="257" r:id="R59850ff185924077"/>
    <p:sldId xmlns:r="http://schemas.openxmlformats.org/officeDocument/2006/relationships" id="258" r:id="R633c2e4c2a9d4975"/>
    <p:sldId xmlns:r="http://schemas.openxmlformats.org/officeDocument/2006/relationships" id="259" r:id="R26b1cb71cce14681"/>
    <p:sldId xmlns:r="http://schemas.openxmlformats.org/officeDocument/2006/relationships" id="260" r:id="Re339bda6d42e475e"/>
    <p:sldId xmlns:r="http://schemas.openxmlformats.org/officeDocument/2006/relationships" id="261" r:id="R648c99f956614c8b"/>
    <p:sldId xmlns:r="http://schemas.openxmlformats.org/officeDocument/2006/relationships" id="262" r:id="R18cdce9bc847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4084c91e14287" /><Relationship Type="http://schemas.openxmlformats.org/officeDocument/2006/relationships/slide" Target="/ppt/slides/slide1.xml" Id="R934a07ae31ea4e90" /><Relationship Type="http://schemas.openxmlformats.org/officeDocument/2006/relationships/slide" Target="/ppt/slides/slide2.xml" Id="R59850ff185924077" /><Relationship Type="http://schemas.openxmlformats.org/officeDocument/2006/relationships/slide" Target="/ppt/slides/slide3.xml" Id="R633c2e4c2a9d4975" /><Relationship Type="http://schemas.openxmlformats.org/officeDocument/2006/relationships/slide" Target="/ppt/slides/slide4.xml" Id="R26b1cb71cce14681" /><Relationship Type="http://schemas.openxmlformats.org/officeDocument/2006/relationships/slide" Target="/ppt/slides/slide5.xml" Id="Re339bda6d42e475e" /><Relationship Type="http://schemas.openxmlformats.org/officeDocument/2006/relationships/slide" Target="/ppt/slides/slide6.xml" Id="R648c99f956614c8b" /><Relationship Type="http://schemas.openxmlformats.org/officeDocument/2006/relationships/slide" Target="/ppt/slides/slide7.xml" Id="R18cdce9bc847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0ed2084f24d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de2f49774414b" /><Relationship Type="http://schemas.openxmlformats.org/officeDocument/2006/relationships/theme" Target="/ppt/slideMasters/theme/theme1.xml" Id="R99c0b70dbf00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7de2f4977441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2e91ca14944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60c9e56b940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36b2ca2ef46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041ba6b0e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db8e242a540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8927ffcf341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05e7d4b8748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IMJ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9 307 895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IDA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Ida Marie Jahren, Lisletta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