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0bac1e1f05e4d7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e37ade19e634ed1"/>
  </p:sldMasterIdLst>
  <p:sldIdLst>
    <p:sldId xmlns:r="http://schemas.openxmlformats.org/officeDocument/2006/relationships" id="256" r:id="Rcb2799d35f394254"/>
    <p:sldId xmlns:r="http://schemas.openxmlformats.org/officeDocument/2006/relationships" id="257" r:id="Rc4e6ef2162c04bb7"/>
    <p:sldId xmlns:r="http://schemas.openxmlformats.org/officeDocument/2006/relationships" id="258" r:id="R4a2acb8557c24a87"/>
    <p:sldId xmlns:r="http://schemas.openxmlformats.org/officeDocument/2006/relationships" id="259" r:id="R220d976483d74d8f"/>
    <p:sldId xmlns:r="http://schemas.openxmlformats.org/officeDocument/2006/relationships" id="260" r:id="Rbd7bb35c4ece4d76"/>
    <p:sldId xmlns:r="http://schemas.openxmlformats.org/officeDocument/2006/relationships" id="261" r:id="R0fcf30bba07d4437"/>
    <p:sldId xmlns:r="http://schemas.openxmlformats.org/officeDocument/2006/relationships" id="262" r:id="R51f4fe1ef7eb4ca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e37ade19e634ed1" /><Relationship Type="http://schemas.openxmlformats.org/officeDocument/2006/relationships/slide" Target="/ppt/slides/slide1.xml" Id="Rcb2799d35f394254" /><Relationship Type="http://schemas.openxmlformats.org/officeDocument/2006/relationships/slide" Target="/ppt/slides/slide2.xml" Id="Rc4e6ef2162c04bb7" /><Relationship Type="http://schemas.openxmlformats.org/officeDocument/2006/relationships/slide" Target="/ppt/slides/slide3.xml" Id="R4a2acb8557c24a87" /><Relationship Type="http://schemas.openxmlformats.org/officeDocument/2006/relationships/slide" Target="/ppt/slides/slide4.xml" Id="R220d976483d74d8f" /><Relationship Type="http://schemas.openxmlformats.org/officeDocument/2006/relationships/slide" Target="/ppt/slides/slide5.xml" Id="Rbd7bb35c4ece4d76" /><Relationship Type="http://schemas.openxmlformats.org/officeDocument/2006/relationships/slide" Target="/ppt/slides/slide6.xml" Id="R0fcf30bba07d4437" /><Relationship Type="http://schemas.openxmlformats.org/officeDocument/2006/relationships/slide" Target="/ppt/slides/slide7.xml" Id="R51f4fe1ef7eb4ca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c612f17dd6f477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6fcea69f4445ad" /><Relationship Type="http://schemas.openxmlformats.org/officeDocument/2006/relationships/theme" Target="/ppt/slideMasters/theme/theme1.xml" Id="R4409f37c3e04435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26fcea69f4445a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2b21a135fc419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5d9744aa394e8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e620bae2864d8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10996a34844f9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85faaa6d9145c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ccfcae50f6442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a60f67b44d456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SELSKAPNORGE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SELSKAPNORGE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SELSKAPNORGE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SELSKAPNORGE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SELSKAPNORGE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SELSKAPNORGE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14 400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−49 851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−32 336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−47 685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277 469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SELSKAPNORGE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YASIN KARAGÜL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SELSKAPNORGE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Yasin Karagül, Havnegata 4A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3040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yasin-q@hotmail.com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828 294 962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SELSKAPNORGE AS</a:t>
            </a:r>
          </a:p>
        </p:txBody>
      </p:sp>
    </p:spTree>
  </p:cSld>
  <p:clrMapOvr>
    <a:masterClrMapping xmlns:a="http://schemas.openxmlformats.org/drawingml/2006/main"/>
  </p:clrMapOvr>
</p:sld>
</file>