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95bca6bb7847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0029ddea274b42"/>
  </p:sldMasterIdLst>
  <p:sldIdLst>
    <p:sldId xmlns:r="http://schemas.openxmlformats.org/officeDocument/2006/relationships" id="256" r:id="R4794434ff2bb4b5e"/>
    <p:sldId xmlns:r="http://schemas.openxmlformats.org/officeDocument/2006/relationships" id="257" r:id="Rbbc11072027243f2"/>
    <p:sldId xmlns:r="http://schemas.openxmlformats.org/officeDocument/2006/relationships" id="258" r:id="Ra73b1b2410bc4674"/>
    <p:sldId xmlns:r="http://schemas.openxmlformats.org/officeDocument/2006/relationships" id="259" r:id="R0974f08440a54bfe"/>
    <p:sldId xmlns:r="http://schemas.openxmlformats.org/officeDocument/2006/relationships" id="260" r:id="R29a3e5039df94b2a"/>
    <p:sldId xmlns:r="http://schemas.openxmlformats.org/officeDocument/2006/relationships" id="261" r:id="R0cedfc41fe64413b"/>
    <p:sldId xmlns:r="http://schemas.openxmlformats.org/officeDocument/2006/relationships" id="262" r:id="R5a6360b234f041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0029ddea274b42" /><Relationship Type="http://schemas.openxmlformats.org/officeDocument/2006/relationships/slide" Target="/ppt/slides/slide1.xml" Id="R4794434ff2bb4b5e" /><Relationship Type="http://schemas.openxmlformats.org/officeDocument/2006/relationships/slide" Target="/ppt/slides/slide2.xml" Id="Rbbc11072027243f2" /><Relationship Type="http://schemas.openxmlformats.org/officeDocument/2006/relationships/slide" Target="/ppt/slides/slide3.xml" Id="Ra73b1b2410bc4674" /><Relationship Type="http://schemas.openxmlformats.org/officeDocument/2006/relationships/slide" Target="/ppt/slides/slide4.xml" Id="R0974f08440a54bfe" /><Relationship Type="http://schemas.openxmlformats.org/officeDocument/2006/relationships/slide" Target="/ppt/slides/slide5.xml" Id="R29a3e5039df94b2a" /><Relationship Type="http://schemas.openxmlformats.org/officeDocument/2006/relationships/slide" Target="/ppt/slides/slide6.xml" Id="R0cedfc41fe64413b" /><Relationship Type="http://schemas.openxmlformats.org/officeDocument/2006/relationships/slide" Target="/ppt/slides/slide7.xml" Id="R5a6360b234f041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9cb9153b9f45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324fbe05ff41e3" /><Relationship Type="http://schemas.openxmlformats.org/officeDocument/2006/relationships/theme" Target="/ppt/slideMasters/theme/theme1.xml" Id="R4a958b8250d84b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324fbe05ff41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6e702f427a44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1202e026f242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4ca0d977634f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1c0542328f47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efd973cc5045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b41e8e2a8a46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53dc3374fd42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OSCARSBORG EIENDOMSSELSKAP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OSCARSBORG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OSCARSBORG EIENDOMSSELSKAP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OSCARSBORG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OSCARSBORG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OSCARSBORG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20 525 804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32 712 324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47 618 801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OSCARSBORG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COMO CAPITAL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PENGUIN CAPITAL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OSCARSBORG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Anders Svamo Jørgensen, Christian Benneches vei 2F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828 256 262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OSCARSBORG EIENDOMSSELSKAP AS</a:t>
            </a:r>
          </a:p>
        </p:txBody>
      </p:sp>
    </p:spTree>
  </p:cSld>
  <p:clrMapOvr>
    <a:masterClrMapping xmlns:a="http://schemas.openxmlformats.org/drawingml/2006/main"/>
  </p:clrMapOvr>
</p:sld>
</file>