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c60d2a660d4c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2e5d1a01a04202"/>
  </p:sldMasterIdLst>
  <p:sldIdLst>
    <p:sldId xmlns:r="http://schemas.openxmlformats.org/officeDocument/2006/relationships" id="256" r:id="Rbef9ea21dc01483f"/>
    <p:sldId xmlns:r="http://schemas.openxmlformats.org/officeDocument/2006/relationships" id="257" r:id="Rcd841eb936184adc"/>
    <p:sldId xmlns:r="http://schemas.openxmlformats.org/officeDocument/2006/relationships" id="258" r:id="R107ed6d8a3674b83"/>
    <p:sldId xmlns:r="http://schemas.openxmlformats.org/officeDocument/2006/relationships" id="259" r:id="Rbd531ac678714802"/>
    <p:sldId xmlns:r="http://schemas.openxmlformats.org/officeDocument/2006/relationships" id="260" r:id="R8e9252f665c14cbb"/>
    <p:sldId xmlns:r="http://schemas.openxmlformats.org/officeDocument/2006/relationships" id="261" r:id="R89d6ddb8b1ad4154"/>
    <p:sldId xmlns:r="http://schemas.openxmlformats.org/officeDocument/2006/relationships" id="262" r:id="R005a2b882ab644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2e5d1a01a04202" /><Relationship Type="http://schemas.openxmlformats.org/officeDocument/2006/relationships/slide" Target="/ppt/slides/slide1.xml" Id="Rbef9ea21dc01483f" /><Relationship Type="http://schemas.openxmlformats.org/officeDocument/2006/relationships/slide" Target="/ppt/slides/slide2.xml" Id="Rcd841eb936184adc" /><Relationship Type="http://schemas.openxmlformats.org/officeDocument/2006/relationships/slide" Target="/ppt/slides/slide3.xml" Id="R107ed6d8a3674b83" /><Relationship Type="http://schemas.openxmlformats.org/officeDocument/2006/relationships/slide" Target="/ppt/slides/slide4.xml" Id="Rbd531ac678714802" /><Relationship Type="http://schemas.openxmlformats.org/officeDocument/2006/relationships/slide" Target="/ppt/slides/slide5.xml" Id="R8e9252f665c14cbb" /><Relationship Type="http://schemas.openxmlformats.org/officeDocument/2006/relationships/slide" Target="/ppt/slides/slide6.xml" Id="R89d6ddb8b1ad4154" /><Relationship Type="http://schemas.openxmlformats.org/officeDocument/2006/relationships/slide" Target="/ppt/slides/slide7.xml" Id="R005a2b882ab644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04362adf2141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eb3c6f10134287" /><Relationship Type="http://schemas.openxmlformats.org/officeDocument/2006/relationships/theme" Target="/ppt/slideMasters/theme/theme1.xml" Id="Re7fefe9871634f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eb3c6f101342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0f564f80e64f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a122c6fbbb4c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fdc21f909446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bddf23a53a4e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e026f04d7448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420a26cd3a49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74941f387344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TRDL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TRDL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TRDL AS ble etablert [år] og holder til i Kråkerøy.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TRDL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TRDL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TRDL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24 133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TRDL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TREDAL LARS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TRDL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Langøyåsen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1679 Kråkerøy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828 080 342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TRDL AS</a:t>
            </a:r>
          </a:p>
        </p:txBody>
      </p:sp>
    </p:spTree>
  </p:cSld>
  <p:clrMapOvr>
    <a:masterClrMapping xmlns:a="http://schemas.openxmlformats.org/drawingml/2006/main"/>
  </p:clrMapOvr>
</p:sld>
</file>