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a9e02082ea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5a274f15274f13"/>
  </p:sldMasterIdLst>
  <p:sldIdLst>
    <p:sldId xmlns:r="http://schemas.openxmlformats.org/officeDocument/2006/relationships" id="256" r:id="R8b17de38359944df"/>
    <p:sldId xmlns:r="http://schemas.openxmlformats.org/officeDocument/2006/relationships" id="257" r:id="R44954259eaa440d0"/>
    <p:sldId xmlns:r="http://schemas.openxmlformats.org/officeDocument/2006/relationships" id="258" r:id="Rf1873a3caab841d8"/>
    <p:sldId xmlns:r="http://schemas.openxmlformats.org/officeDocument/2006/relationships" id="259" r:id="Rf8673a0ec9c04ac7"/>
    <p:sldId xmlns:r="http://schemas.openxmlformats.org/officeDocument/2006/relationships" id="260" r:id="R0c64bc3c9de14c8f"/>
    <p:sldId xmlns:r="http://schemas.openxmlformats.org/officeDocument/2006/relationships" id="261" r:id="R07d2e3a2976a436b"/>
    <p:sldId xmlns:r="http://schemas.openxmlformats.org/officeDocument/2006/relationships" id="262" r:id="R3b4d88557a624e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5a274f15274f13" /><Relationship Type="http://schemas.openxmlformats.org/officeDocument/2006/relationships/slide" Target="/ppt/slides/slide1.xml" Id="R8b17de38359944df" /><Relationship Type="http://schemas.openxmlformats.org/officeDocument/2006/relationships/slide" Target="/ppt/slides/slide2.xml" Id="R44954259eaa440d0" /><Relationship Type="http://schemas.openxmlformats.org/officeDocument/2006/relationships/slide" Target="/ppt/slides/slide3.xml" Id="Rf1873a3caab841d8" /><Relationship Type="http://schemas.openxmlformats.org/officeDocument/2006/relationships/slide" Target="/ppt/slides/slide4.xml" Id="Rf8673a0ec9c04ac7" /><Relationship Type="http://schemas.openxmlformats.org/officeDocument/2006/relationships/slide" Target="/ppt/slides/slide5.xml" Id="R0c64bc3c9de14c8f" /><Relationship Type="http://schemas.openxmlformats.org/officeDocument/2006/relationships/slide" Target="/ppt/slides/slide6.xml" Id="R07d2e3a2976a436b" /><Relationship Type="http://schemas.openxmlformats.org/officeDocument/2006/relationships/slide" Target="/ppt/slides/slide7.xml" Id="R3b4d88557a624e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233a33a1645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3cff638b24fee" /><Relationship Type="http://schemas.openxmlformats.org/officeDocument/2006/relationships/theme" Target="/ppt/slideMasters/theme/theme1.xml" Id="Raee12c2610aa47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3cff638b24f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da535773e4c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35349e998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a66370571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6832c6f124c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ee55ad9f24b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b4d7ad7104a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b9f8d91e7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SLÅTTEN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SLÅTTEN HOLDING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SLÅTTEN LARS ENDRE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Gråorveien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828 058 592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