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0e88e9d37b48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871db358b45ee"/>
  </p:sldMasterIdLst>
  <p:sldIdLst>
    <p:sldId xmlns:r="http://schemas.openxmlformats.org/officeDocument/2006/relationships" id="256" r:id="Rdf1aed7900864cda"/>
    <p:sldId xmlns:r="http://schemas.openxmlformats.org/officeDocument/2006/relationships" id="257" r:id="R2ab3d04c29e9476d"/>
    <p:sldId xmlns:r="http://schemas.openxmlformats.org/officeDocument/2006/relationships" id="258" r:id="R67f00c8bf5624969"/>
    <p:sldId xmlns:r="http://schemas.openxmlformats.org/officeDocument/2006/relationships" id="259" r:id="R1b66fa2c69ae48dd"/>
    <p:sldId xmlns:r="http://schemas.openxmlformats.org/officeDocument/2006/relationships" id="260" r:id="R0b56d0cd77e740ac"/>
    <p:sldId xmlns:r="http://schemas.openxmlformats.org/officeDocument/2006/relationships" id="261" r:id="R3281e720fbdf4719"/>
    <p:sldId xmlns:r="http://schemas.openxmlformats.org/officeDocument/2006/relationships" id="262" r:id="Rd0a3b39f5f75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871db358b45ee" /><Relationship Type="http://schemas.openxmlformats.org/officeDocument/2006/relationships/slide" Target="/ppt/slides/slide1.xml" Id="Rdf1aed7900864cda" /><Relationship Type="http://schemas.openxmlformats.org/officeDocument/2006/relationships/slide" Target="/ppt/slides/slide2.xml" Id="R2ab3d04c29e9476d" /><Relationship Type="http://schemas.openxmlformats.org/officeDocument/2006/relationships/slide" Target="/ppt/slides/slide3.xml" Id="R67f00c8bf5624969" /><Relationship Type="http://schemas.openxmlformats.org/officeDocument/2006/relationships/slide" Target="/ppt/slides/slide4.xml" Id="R1b66fa2c69ae48dd" /><Relationship Type="http://schemas.openxmlformats.org/officeDocument/2006/relationships/slide" Target="/ppt/slides/slide5.xml" Id="R0b56d0cd77e740ac" /><Relationship Type="http://schemas.openxmlformats.org/officeDocument/2006/relationships/slide" Target="/ppt/slides/slide6.xml" Id="R3281e720fbdf4719" /><Relationship Type="http://schemas.openxmlformats.org/officeDocument/2006/relationships/slide" Target="/ppt/slides/slide7.xml" Id="Rd0a3b39f5f75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ecfc4dfad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e9c33e01a41f7" /><Relationship Type="http://schemas.openxmlformats.org/officeDocument/2006/relationships/theme" Target="/ppt/slideMasters/theme/theme1.xml" Id="R257720516c70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3e9c33e01a41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f53174e4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ab27d29d6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be9c3d2714f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829d275e048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47e9b557f4d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84edef26a45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285229af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FORVIS MAZARS OUTSOURCING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FORVIS MAZARS OUTSOURCING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24 349 683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3 166 886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2 476 166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12 615 006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MAZARS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Mazars AS, Fridtjof Nansens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828 044 702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