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554b1c48e44a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9c643776184483"/>
  </p:sldMasterIdLst>
  <p:sldIdLst>
    <p:sldId xmlns:r="http://schemas.openxmlformats.org/officeDocument/2006/relationships" id="256" r:id="R0be38b9e2a19449a"/>
    <p:sldId xmlns:r="http://schemas.openxmlformats.org/officeDocument/2006/relationships" id="257" r:id="Rd9b2ae40986b4938"/>
    <p:sldId xmlns:r="http://schemas.openxmlformats.org/officeDocument/2006/relationships" id="258" r:id="R0f48491546cf474f"/>
    <p:sldId xmlns:r="http://schemas.openxmlformats.org/officeDocument/2006/relationships" id="259" r:id="Raf4166bc641645ce"/>
    <p:sldId xmlns:r="http://schemas.openxmlformats.org/officeDocument/2006/relationships" id="260" r:id="R1d69bc0454b94e2a"/>
    <p:sldId xmlns:r="http://schemas.openxmlformats.org/officeDocument/2006/relationships" id="261" r:id="R009bde71b3c54a7d"/>
    <p:sldId xmlns:r="http://schemas.openxmlformats.org/officeDocument/2006/relationships" id="262" r:id="Rfbf29e9a8dd343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c643776184483" /><Relationship Type="http://schemas.openxmlformats.org/officeDocument/2006/relationships/slide" Target="/ppt/slides/slide1.xml" Id="R0be38b9e2a19449a" /><Relationship Type="http://schemas.openxmlformats.org/officeDocument/2006/relationships/slide" Target="/ppt/slides/slide2.xml" Id="Rd9b2ae40986b4938" /><Relationship Type="http://schemas.openxmlformats.org/officeDocument/2006/relationships/slide" Target="/ppt/slides/slide3.xml" Id="R0f48491546cf474f" /><Relationship Type="http://schemas.openxmlformats.org/officeDocument/2006/relationships/slide" Target="/ppt/slides/slide4.xml" Id="Raf4166bc641645ce" /><Relationship Type="http://schemas.openxmlformats.org/officeDocument/2006/relationships/slide" Target="/ppt/slides/slide5.xml" Id="R1d69bc0454b94e2a" /><Relationship Type="http://schemas.openxmlformats.org/officeDocument/2006/relationships/slide" Target="/ppt/slides/slide6.xml" Id="R009bde71b3c54a7d" /><Relationship Type="http://schemas.openxmlformats.org/officeDocument/2006/relationships/slide" Target="/ppt/slides/slide7.xml" Id="Rfbf29e9a8dd343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2ed3bdf2449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3c97297ba4c07" /><Relationship Type="http://schemas.openxmlformats.org/officeDocument/2006/relationships/theme" Target="/ppt/slideMasters/theme/theme1.xml" Id="Rb39404f2d3a146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a3c97297ba4c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2d5a34d0444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7f00b2cfa4f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517a727f94a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b817a3bb449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96c0166ea4a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725a5878d41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eb3c2730c44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SAGAMO INVEST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1 199 446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SKAATUN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827 792 012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