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d988eb5343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995f472d2b476a"/>
  </p:sldMasterIdLst>
  <p:sldIdLst>
    <p:sldId xmlns:r="http://schemas.openxmlformats.org/officeDocument/2006/relationships" id="256" r:id="R8ccfcf34e229424d"/>
    <p:sldId xmlns:r="http://schemas.openxmlformats.org/officeDocument/2006/relationships" id="257" r:id="Rf355a53f127a485b"/>
    <p:sldId xmlns:r="http://schemas.openxmlformats.org/officeDocument/2006/relationships" id="258" r:id="R0f0c777f0491422d"/>
    <p:sldId xmlns:r="http://schemas.openxmlformats.org/officeDocument/2006/relationships" id="259" r:id="Rc8e96f7bf8454fb8"/>
    <p:sldId xmlns:r="http://schemas.openxmlformats.org/officeDocument/2006/relationships" id="260" r:id="R20c85bc6681d4e3e"/>
    <p:sldId xmlns:r="http://schemas.openxmlformats.org/officeDocument/2006/relationships" id="261" r:id="R998a3850cc9c4f37"/>
    <p:sldId xmlns:r="http://schemas.openxmlformats.org/officeDocument/2006/relationships" id="262" r:id="Ra9d3f21d126b44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95f472d2b476a" /><Relationship Type="http://schemas.openxmlformats.org/officeDocument/2006/relationships/slide" Target="/ppt/slides/slide1.xml" Id="R8ccfcf34e229424d" /><Relationship Type="http://schemas.openxmlformats.org/officeDocument/2006/relationships/slide" Target="/ppt/slides/slide2.xml" Id="Rf355a53f127a485b" /><Relationship Type="http://schemas.openxmlformats.org/officeDocument/2006/relationships/slide" Target="/ppt/slides/slide3.xml" Id="R0f0c777f0491422d" /><Relationship Type="http://schemas.openxmlformats.org/officeDocument/2006/relationships/slide" Target="/ppt/slides/slide4.xml" Id="Rc8e96f7bf8454fb8" /><Relationship Type="http://schemas.openxmlformats.org/officeDocument/2006/relationships/slide" Target="/ppt/slides/slide5.xml" Id="R20c85bc6681d4e3e" /><Relationship Type="http://schemas.openxmlformats.org/officeDocument/2006/relationships/slide" Target="/ppt/slides/slide6.xml" Id="R998a3850cc9c4f37" /><Relationship Type="http://schemas.openxmlformats.org/officeDocument/2006/relationships/slide" Target="/ppt/slides/slide7.xml" Id="Ra9d3f21d126b44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5ed8bd58b46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c7a3dba774392" /><Relationship Type="http://schemas.openxmlformats.org/officeDocument/2006/relationships/theme" Target="/ppt/slideMasters/theme/theme1.xml" Id="Rb0d8172f8bab48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c7a3dba7743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0a26159c749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da9ff441a4a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f8ba9d9e541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fd05b843a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db413262b4e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fcd92d45c49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331b43c17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SHARPE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SHARPE INVEST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KAI-ERIK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1434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827 613 932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SHARPE INVEST AS</a:t>
            </a:r>
          </a:p>
        </p:txBody>
      </p:sp>
    </p:spTree>
  </p:cSld>
  <p:clrMapOvr>
    <a:masterClrMapping xmlns:a="http://schemas.openxmlformats.org/drawingml/2006/main"/>
  </p:clrMapOvr>
</p:sld>
</file>