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fba8a0582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c953cdbe142ab"/>
  </p:sldMasterIdLst>
  <p:sldIdLst>
    <p:sldId xmlns:r="http://schemas.openxmlformats.org/officeDocument/2006/relationships" id="256" r:id="R130aeae005194c21"/>
    <p:sldId xmlns:r="http://schemas.openxmlformats.org/officeDocument/2006/relationships" id="257" r:id="R7fa3e0e0c5024ad4"/>
    <p:sldId xmlns:r="http://schemas.openxmlformats.org/officeDocument/2006/relationships" id="258" r:id="R37e4eb5c45da4041"/>
    <p:sldId xmlns:r="http://schemas.openxmlformats.org/officeDocument/2006/relationships" id="259" r:id="R29f7d312e8e546cb"/>
    <p:sldId xmlns:r="http://schemas.openxmlformats.org/officeDocument/2006/relationships" id="260" r:id="Rfb0e2ea0d8b74112"/>
    <p:sldId xmlns:r="http://schemas.openxmlformats.org/officeDocument/2006/relationships" id="261" r:id="R4af9bc64a952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c953cdbe142ab" /><Relationship Type="http://schemas.openxmlformats.org/officeDocument/2006/relationships/slide" Target="/ppt/slides/slide1.xml" Id="R130aeae005194c21" /><Relationship Type="http://schemas.openxmlformats.org/officeDocument/2006/relationships/slide" Target="/ppt/slides/slide2.xml" Id="R7fa3e0e0c5024ad4" /><Relationship Type="http://schemas.openxmlformats.org/officeDocument/2006/relationships/slide" Target="/ppt/slides/slide3.xml" Id="R37e4eb5c45da4041" /><Relationship Type="http://schemas.openxmlformats.org/officeDocument/2006/relationships/slide" Target="/ppt/slides/slide4.xml" Id="R29f7d312e8e546cb" /><Relationship Type="http://schemas.openxmlformats.org/officeDocument/2006/relationships/slide" Target="/ppt/slides/slide5.xml" Id="Rfb0e2ea0d8b74112" /><Relationship Type="http://schemas.openxmlformats.org/officeDocument/2006/relationships/slide" Target="/ppt/slides/slide6.xml" Id="R4af9bc64a952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b9a1704fd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596236504c13" /><Relationship Type="http://schemas.openxmlformats.org/officeDocument/2006/relationships/theme" Target="/ppt/slideMasters/theme/theme1.xml" Id="R4342720f7898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559623650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174c49753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22cb5084d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a07d67d3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b1903dcc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fd036d7d64a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1fd668d25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3BYGG-TAK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3BYGG-TAK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724 244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Røllesveien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