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f98e8eabc94a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83ecfc4854008"/>
  </p:sldMasterIdLst>
  <p:sldIdLst>
    <p:sldId xmlns:r="http://schemas.openxmlformats.org/officeDocument/2006/relationships" id="256" r:id="R17a56e45f5364b1b"/>
    <p:sldId xmlns:r="http://schemas.openxmlformats.org/officeDocument/2006/relationships" id="257" r:id="R4dda2baa26ed4bea"/>
    <p:sldId xmlns:r="http://schemas.openxmlformats.org/officeDocument/2006/relationships" id="258" r:id="R1b48e380fe364e9f"/>
    <p:sldId xmlns:r="http://schemas.openxmlformats.org/officeDocument/2006/relationships" id="259" r:id="Rcca0d3eab5a14c6c"/>
    <p:sldId xmlns:r="http://schemas.openxmlformats.org/officeDocument/2006/relationships" id="260" r:id="Re9c0a48a822f4a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83ecfc4854008" /><Relationship Type="http://schemas.openxmlformats.org/officeDocument/2006/relationships/slide" Target="/ppt/slides/slide1.xml" Id="R17a56e45f5364b1b" /><Relationship Type="http://schemas.openxmlformats.org/officeDocument/2006/relationships/slide" Target="/ppt/slides/slide2.xml" Id="R4dda2baa26ed4bea" /><Relationship Type="http://schemas.openxmlformats.org/officeDocument/2006/relationships/slide" Target="/ppt/slides/slide3.xml" Id="R1b48e380fe364e9f" /><Relationship Type="http://schemas.openxmlformats.org/officeDocument/2006/relationships/slide" Target="/ppt/slides/slide4.xml" Id="Rcca0d3eab5a14c6c" /><Relationship Type="http://schemas.openxmlformats.org/officeDocument/2006/relationships/slide" Target="/ppt/slides/slide5.xml" Id="Re9c0a48a822f4a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d7c6d8f714e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b14ce25354840" /><Relationship Type="http://schemas.openxmlformats.org/officeDocument/2006/relationships/theme" Target="/ppt/slideMasters/theme/theme1.xml" Id="Ra3080671bdf548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ab14ce253548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53960cb4243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6a9dba57f4f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a089a03884c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0111cb1f74a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e6465733740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827 362 352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OMV HOLDING AS</a:t>
            </a:r>
          </a:p>
        </p:txBody>
      </p:sp>
    </p:spTree>
  </p:cSld>
  <p:clrMapOvr>
    <a:masterClrMapping xmlns:a="http://schemas.openxmlformats.org/drawingml/2006/main"/>
  </p:clrMapOvr>
</p:sld>
</file>