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603611a2448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75df4de724347"/>
  </p:sldMasterIdLst>
  <p:sldIdLst>
    <p:sldId xmlns:r="http://schemas.openxmlformats.org/officeDocument/2006/relationships" id="256" r:id="R407a7242c2de4fc6"/>
    <p:sldId xmlns:r="http://schemas.openxmlformats.org/officeDocument/2006/relationships" id="257" r:id="Rfbcb78ceafba4995"/>
    <p:sldId xmlns:r="http://schemas.openxmlformats.org/officeDocument/2006/relationships" id="258" r:id="Re426e09d7b214b31"/>
    <p:sldId xmlns:r="http://schemas.openxmlformats.org/officeDocument/2006/relationships" id="259" r:id="Rc2324203e3ca411f"/>
    <p:sldId xmlns:r="http://schemas.openxmlformats.org/officeDocument/2006/relationships" id="260" r:id="Rea3da4d56214400a"/>
    <p:sldId xmlns:r="http://schemas.openxmlformats.org/officeDocument/2006/relationships" id="261" r:id="Ra1925cd1c35b47ed"/>
    <p:sldId xmlns:r="http://schemas.openxmlformats.org/officeDocument/2006/relationships" id="262" r:id="R8d1ba0077efc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75df4de724347" /><Relationship Type="http://schemas.openxmlformats.org/officeDocument/2006/relationships/slide" Target="/ppt/slides/slide1.xml" Id="R407a7242c2de4fc6" /><Relationship Type="http://schemas.openxmlformats.org/officeDocument/2006/relationships/slide" Target="/ppt/slides/slide2.xml" Id="Rfbcb78ceafba4995" /><Relationship Type="http://schemas.openxmlformats.org/officeDocument/2006/relationships/slide" Target="/ppt/slides/slide3.xml" Id="Re426e09d7b214b31" /><Relationship Type="http://schemas.openxmlformats.org/officeDocument/2006/relationships/slide" Target="/ppt/slides/slide4.xml" Id="Rc2324203e3ca411f" /><Relationship Type="http://schemas.openxmlformats.org/officeDocument/2006/relationships/slide" Target="/ppt/slides/slide5.xml" Id="Rea3da4d56214400a" /><Relationship Type="http://schemas.openxmlformats.org/officeDocument/2006/relationships/slide" Target="/ppt/slides/slide6.xml" Id="Ra1925cd1c35b47ed" /><Relationship Type="http://schemas.openxmlformats.org/officeDocument/2006/relationships/slide" Target="/ppt/slides/slide7.xml" Id="R8d1ba0077efc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cbdac442b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ca3ce57d844b2" /><Relationship Type="http://schemas.openxmlformats.org/officeDocument/2006/relationships/theme" Target="/ppt/slideMasters/theme/theme1.xml" Id="Rd592e4d77b21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ca3ce57d844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b7308286e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1de2afdde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5b8ae5a2d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07a8a7387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20956884747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51d37e00244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4d364b69448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VISNES NÆRINGSEIENDOM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VISNES NÆRINGSEIENDOM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2 450 912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1 883 303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938 852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15 835 807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BERRE PLUSS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 OG JOHN HAGEN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LINDVIK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Stryn kommune, Tonningsgata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827 310 522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VISNES NÆRINGSEIENDOM AS</a:t>
            </a:r>
          </a:p>
        </p:txBody>
      </p:sp>
    </p:spTree>
  </p:cSld>
  <p:clrMapOvr>
    <a:masterClrMapping xmlns:a="http://schemas.openxmlformats.org/drawingml/2006/main"/>
  </p:clrMapOvr>
</p:sld>
</file>