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212d5c9d62740e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74b6cbe9eb4ab0"/>
  </p:sldMasterIdLst>
  <p:sldIdLst>
    <p:sldId xmlns:r="http://schemas.openxmlformats.org/officeDocument/2006/relationships" id="256" r:id="R2d1cf35f065044f7"/>
    <p:sldId xmlns:r="http://schemas.openxmlformats.org/officeDocument/2006/relationships" id="257" r:id="Rc3340e8de3004979"/>
    <p:sldId xmlns:r="http://schemas.openxmlformats.org/officeDocument/2006/relationships" id="258" r:id="Rfe0960fab8694db6"/>
    <p:sldId xmlns:r="http://schemas.openxmlformats.org/officeDocument/2006/relationships" id="259" r:id="Ra9415a3e56e545b3"/>
    <p:sldId xmlns:r="http://schemas.openxmlformats.org/officeDocument/2006/relationships" id="260" r:id="R50046920d8ee4296"/>
    <p:sldId xmlns:r="http://schemas.openxmlformats.org/officeDocument/2006/relationships" id="261" r:id="R510992b8ea4b4e5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74b6cbe9eb4ab0" /><Relationship Type="http://schemas.openxmlformats.org/officeDocument/2006/relationships/slide" Target="/ppt/slides/slide1.xml" Id="R2d1cf35f065044f7" /><Relationship Type="http://schemas.openxmlformats.org/officeDocument/2006/relationships/slide" Target="/ppt/slides/slide2.xml" Id="Rc3340e8de3004979" /><Relationship Type="http://schemas.openxmlformats.org/officeDocument/2006/relationships/slide" Target="/ppt/slides/slide3.xml" Id="Rfe0960fab8694db6" /><Relationship Type="http://schemas.openxmlformats.org/officeDocument/2006/relationships/slide" Target="/ppt/slides/slide4.xml" Id="Ra9415a3e56e545b3" /><Relationship Type="http://schemas.openxmlformats.org/officeDocument/2006/relationships/slide" Target="/ppt/slides/slide5.xml" Id="R50046920d8ee4296" /><Relationship Type="http://schemas.openxmlformats.org/officeDocument/2006/relationships/slide" Target="/ppt/slides/slide6.xml" Id="R510992b8ea4b4e5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a773dbf975c452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a9232824dc4e6e" /><Relationship Type="http://schemas.openxmlformats.org/officeDocument/2006/relationships/theme" Target="/ppt/slideMasters/theme/theme1.xml" Id="Rf247b1ee22944c6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58a9232824dc4e6e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e6e98e52b34fcd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e20522a394ec0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bbcf8db43b4460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5e610d69c964929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8f8023053b4198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2987b7a04b8401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CHANGE GROUP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CHANGE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CHANGE GROUP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CHANGE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CHANGE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CHANGE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2021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1 653 958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−144 217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−144 242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−119 813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346 184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CHANGE GROUP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827 129 232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CHANGE GROUP AS</a:t>
            </a:r>
          </a:p>
        </p:txBody>
      </p:sp>
    </p:spTree>
  </p:cSld>
  <p:clrMapOvr>
    <a:masterClrMapping xmlns:a="http://schemas.openxmlformats.org/drawingml/2006/main"/>
  </p:clrMapOvr>
</p:sld>
</file>