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23b52f541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b96a5354c4910"/>
  </p:sldMasterIdLst>
  <p:sldIdLst>
    <p:sldId xmlns:r="http://schemas.openxmlformats.org/officeDocument/2006/relationships" id="256" r:id="Rca395c0bac044ae1"/>
    <p:sldId xmlns:r="http://schemas.openxmlformats.org/officeDocument/2006/relationships" id="257" r:id="Raef12158711741a1"/>
    <p:sldId xmlns:r="http://schemas.openxmlformats.org/officeDocument/2006/relationships" id="258" r:id="R593dffd3dbe144dc"/>
    <p:sldId xmlns:r="http://schemas.openxmlformats.org/officeDocument/2006/relationships" id="259" r:id="Ra3008227bf3e48ff"/>
    <p:sldId xmlns:r="http://schemas.openxmlformats.org/officeDocument/2006/relationships" id="260" r:id="R1c2a8a7009ce44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b96a5354c4910" /><Relationship Type="http://schemas.openxmlformats.org/officeDocument/2006/relationships/slide" Target="/ppt/slides/slide1.xml" Id="Rca395c0bac044ae1" /><Relationship Type="http://schemas.openxmlformats.org/officeDocument/2006/relationships/slide" Target="/ppt/slides/slide2.xml" Id="Raef12158711741a1" /><Relationship Type="http://schemas.openxmlformats.org/officeDocument/2006/relationships/slide" Target="/ppt/slides/slide3.xml" Id="R593dffd3dbe144dc" /><Relationship Type="http://schemas.openxmlformats.org/officeDocument/2006/relationships/slide" Target="/ppt/slides/slide4.xml" Id="Ra3008227bf3e48ff" /><Relationship Type="http://schemas.openxmlformats.org/officeDocument/2006/relationships/slide" Target="/ppt/slides/slide5.xml" Id="R1c2a8a7009ce44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8320bed7c49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934803364974" /><Relationship Type="http://schemas.openxmlformats.org/officeDocument/2006/relationships/theme" Target="/ppt/slideMasters/theme/theme1.xml" Id="R20963316e563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e9348033649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a589c8c8b47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0a8d185c46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731ab278d4f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ee23c38d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e8106749b48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JORDSKIFTERETT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JORDSKIFTERETT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826 726 792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JORDSKIFTERETT</a:t>
            </a:r>
          </a:p>
        </p:txBody>
      </p:sp>
    </p:spTree>
  </p:cSld>
  <p:clrMapOvr>
    <a:masterClrMapping xmlns:a="http://schemas.openxmlformats.org/drawingml/2006/main"/>
  </p:clrMapOvr>
</p:sld>
</file>