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999550c94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052d3774a43ef"/>
  </p:sldMasterIdLst>
  <p:sldIdLst>
    <p:sldId xmlns:r="http://schemas.openxmlformats.org/officeDocument/2006/relationships" id="256" r:id="R393ecee2cf8749fc"/>
    <p:sldId xmlns:r="http://schemas.openxmlformats.org/officeDocument/2006/relationships" id="257" r:id="R49b6f586df3b420e"/>
    <p:sldId xmlns:r="http://schemas.openxmlformats.org/officeDocument/2006/relationships" id="258" r:id="R5390e3dc101a427d"/>
    <p:sldId xmlns:r="http://schemas.openxmlformats.org/officeDocument/2006/relationships" id="259" r:id="R2701d41aa4974295"/>
    <p:sldId xmlns:r="http://schemas.openxmlformats.org/officeDocument/2006/relationships" id="260" r:id="R59ab09b16ae7400e"/>
    <p:sldId xmlns:r="http://schemas.openxmlformats.org/officeDocument/2006/relationships" id="261" r:id="R59e878f9476f43a1"/>
    <p:sldId xmlns:r="http://schemas.openxmlformats.org/officeDocument/2006/relationships" id="262" r:id="Rc1dbc2f8444c46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052d3774a43ef" /><Relationship Type="http://schemas.openxmlformats.org/officeDocument/2006/relationships/slide" Target="/ppt/slides/slide1.xml" Id="R393ecee2cf8749fc" /><Relationship Type="http://schemas.openxmlformats.org/officeDocument/2006/relationships/slide" Target="/ppt/slides/slide2.xml" Id="R49b6f586df3b420e" /><Relationship Type="http://schemas.openxmlformats.org/officeDocument/2006/relationships/slide" Target="/ppt/slides/slide3.xml" Id="R5390e3dc101a427d" /><Relationship Type="http://schemas.openxmlformats.org/officeDocument/2006/relationships/slide" Target="/ppt/slides/slide4.xml" Id="R2701d41aa4974295" /><Relationship Type="http://schemas.openxmlformats.org/officeDocument/2006/relationships/slide" Target="/ppt/slides/slide5.xml" Id="R59ab09b16ae7400e" /><Relationship Type="http://schemas.openxmlformats.org/officeDocument/2006/relationships/slide" Target="/ppt/slides/slide6.xml" Id="R59e878f9476f43a1" /><Relationship Type="http://schemas.openxmlformats.org/officeDocument/2006/relationships/slide" Target="/ppt/slides/slide7.xml" Id="Rc1dbc2f8444c46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ee234e3ea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d6ce04b3048a2" /><Relationship Type="http://schemas.openxmlformats.org/officeDocument/2006/relationships/theme" Target="/ppt/slideMasters/theme/theme1.xml" Id="R5768375e2ad3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dd6ce04b30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f78ad2ba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47c71ad1e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de81809a3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20b684d66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b974a9cd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b9b0c665a4f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cc9d974c5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TANNGEIR SVS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TANNGEIR SVS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9 474 155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4 307 095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3 357 702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1 824 090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4 466 811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SLETTVOLL GEIR SÆTHER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826 714 972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