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dacc209b1643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3416c8202404c"/>
  </p:sldMasterIdLst>
  <p:sldIdLst>
    <p:sldId xmlns:r="http://schemas.openxmlformats.org/officeDocument/2006/relationships" id="256" r:id="Ra5db290f67874737"/>
    <p:sldId xmlns:r="http://schemas.openxmlformats.org/officeDocument/2006/relationships" id="257" r:id="R1a453b05aa3a4a86"/>
    <p:sldId xmlns:r="http://schemas.openxmlformats.org/officeDocument/2006/relationships" id="258" r:id="R21aed9414c6a4bda"/>
    <p:sldId xmlns:r="http://schemas.openxmlformats.org/officeDocument/2006/relationships" id="259" r:id="R75930a2860e044f9"/>
    <p:sldId xmlns:r="http://schemas.openxmlformats.org/officeDocument/2006/relationships" id="260" r:id="R2a9e59208c024e8d"/>
    <p:sldId xmlns:r="http://schemas.openxmlformats.org/officeDocument/2006/relationships" id="261" r:id="Rd967adea57ba4ff8"/>
    <p:sldId xmlns:r="http://schemas.openxmlformats.org/officeDocument/2006/relationships" id="262" r:id="R4f3dc7b647dc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3416c8202404c" /><Relationship Type="http://schemas.openxmlformats.org/officeDocument/2006/relationships/slide" Target="/ppt/slides/slide1.xml" Id="Ra5db290f67874737" /><Relationship Type="http://schemas.openxmlformats.org/officeDocument/2006/relationships/slide" Target="/ppt/slides/slide2.xml" Id="R1a453b05aa3a4a86" /><Relationship Type="http://schemas.openxmlformats.org/officeDocument/2006/relationships/slide" Target="/ppt/slides/slide3.xml" Id="R21aed9414c6a4bda" /><Relationship Type="http://schemas.openxmlformats.org/officeDocument/2006/relationships/slide" Target="/ppt/slides/slide4.xml" Id="R75930a2860e044f9" /><Relationship Type="http://schemas.openxmlformats.org/officeDocument/2006/relationships/slide" Target="/ppt/slides/slide5.xml" Id="R2a9e59208c024e8d" /><Relationship Type="http://schemas.openxmlformats.org/officeDocument/2006/relationships/slide" Target="/ppt/slides/slide6.xml" Id="Rd967adea57ba4ff8" /><Relationship Type="http://schemas.openxmlformats.org/officeDocument/2006/relationships/slide" Target="/ppt/slides/slide7.xml" Id="R4f3dc7b647dc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41d633afc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195810c884731" /><Relationship Type="http://schemas.openxmlformats.org/officeDocument/2006/relationships/theme" Target="/ppt/slideMasters/theme/theme1.xml" Id="R088441873d61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195810c88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464bae280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d2b83634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d0009757b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881616ffd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557b00e6d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4b2c631d640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57a4b185f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NORBID AS ble etablert [år] og holder til i Sparbu.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446 670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HOBBY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7710 Sparbu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826 599 162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NORBID AS</a:t>
            </a:r>
          </a:p>
        </p:txBody>
      </p:sp>
    </p:spTree>
  </p:cSld>
  <p:clrMapOvr>
    <a:masterClrMapping xmlns:a="http://schemas.openxmlformats.org/drawingml/2006/main"/>
  </p:clrMapOvr>
</p:sld>
</file>