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0991be9b2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428ec183e4743"/>
  </p:sldMasterIdLst>
  <p:sldIdLst>
    <p:sldId xmlns:r="http://schemas.openxmlformats.org/officeDocument/2006/relationships" id="256" r:id="R9b90a85798d04073"/>
    <p:sldId xmlns:r="http://schemas.openxmlformats.org/officeDocument/2006/relationships" id="257" r:id="R31e2bf3c077d4c1f"/>
    <p:sldId xmlns:r="http://schemas.openxmlformats.org/officeDocument/2006/relationships" id="258" r:id="R3fd478e558a14b5c"/>
    <p:sldId xmlns:r="http://schemas.openxmlformats.org/officeDocument/2006/relationships" id="259" r:id="R558be08e891c429f"/>
    <p:sldId xmlns:r="http://schemas.openxmlformats.org/officeDocument/2006/relationships" id="260" r:id="R4dd5acdbce634ef8"/>
    <p:sldId xmlns:r="http://schemas.openxmlformats.org/officeDocument/2006/relationships" id="261" r:id="Rfb6c210d7d1244aa"/>
    <p:sldId xmlns:r="http://schemas.openxmlformats.org/officeDocument/2006/relationships" id="262" r:id="Rf5b3b7b54386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428ec183e4743" /><Relationship Type="http://schemas.openxmlformats.org/officeDocument/2006/relationships/slide" Target="/ppt/slides/slide1.xml" Id="R9b90a85798d04073" /><Relationship Type="http://schemas.openxmlformats.org/officeDocument/2006/relationships/slide" Target="/ppt/slides/slide2.xml" Id="R31e2bf3c077d4c1f" /><Relationship Type="http://schemas.openxmlformats.org/officeDocument/2006/relationships/slide" Target="/ppt/slides/slide3.xml" Id="R3fd478e558a14b5c" /><Relationship Type="http://schemas.openxmlformats.org/officeDocument/2006/relationships/slide" Target="/ppt/slides/slide4.xml" Id="R558be08e891c429f" /><Relationship Type="http://schemas.openxmlformats.org/officeDocument/2006/relationships/slide" Target="/ppt/slides/slide5.xml" Id="R4dd5acdbce634ef8" /><Relationship Type="http://schemas.openxmlformats.org/officeDocument/2006/relationships/slide" Target="/ppt/slides/slide6.xml" Id="Rfb6c210d7d1244aa" /><Relationship Type="http://schemas.openxmlformats.org/officeDocument/2006/relationships/slide" Target="/ppt/slides/slide7.xml" Id="Rf5b3b7b54386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c7fa398c0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3fc335cde421d" /><Relationship Type="http://schemas.openxmlformats.org/officeDocument/2006/relationships/theme" Target="/ppt/slideMasters/theme/theme1.xml" Id="Rcb7dde6d502d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3fc335cde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2c76017a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0dac2bc0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c7b87fde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fcda7180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8d697794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4fd29b872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6788fd69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AKN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33 580 827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55 881 498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56 148 549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KARIN NOGVA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Tschudis vei 53D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826 192 542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