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533fe96d0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204f9737d456d"/>
  </p:sldMasterIdLst>
  <p:sldIdLst>
    <p:sldId xmlns:r="http://schemas.openxmlformats.org/officeDocument/2006/relationships" id="256" r:id="Rc4e76b84bce64cbb"/>
    <p:sldId xmlns:r="http://schemas.openxmlformats.org/officeDocument/2006/relationships" id="257" r:id="R8c4840f1e4894c56"/>
    <p:sldId xmlns:r="http://schemas.openxmlformats.org/officeDocument/2006/relationships" id="258" r:id="R5c2f1bfd46154b4d"/>
    <p:sldId xmlns:r="http://schemas.openxmlformats.org/officeDocument/2006/relationships" id="259" r:id="Raf62c994bb8d4501"/>
    <p:sldId xmlns:r="http://schemas.openxmlformats.org/officeDocument/2006/relationships" id="260" r:id="R56a3e6cab55c44d3"/>
    <p:sldId xmlns:r="http://schemas.openxmlformats.org/officeDocument/2006/relationships" id="261" r:id="R31b6e2d9f44f4fc9"/>
    <p:sldId xmlns:r="http://schemas.openxmlformats.org/officeDocument/2006/relationships" id="262" r:id="Rea41e1c60cb2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204f9737d456d" /><Relationship Type="http://schemas.openxmlformats.org/officeDocument/2006/relationships/slide" Target="/ppt/slides/slide1.xml" Id="Rc4e76b84bce64cbb" /><Relationship Type="http://schemas.openxmlformats.org/officeDocument/2006/relationships/slide" Target="/ppt/slides/slide2.xml" Id="R8c4840f1e4894c56" /><Relationship Type="http://schemas.openxmlformats.org/officeDocument/2006/relationships/slide" Target="/ppt/slides/slide3.xml" Id="R5c2f1bfd46154b4d" /><Relationship Type="http://schemas.openxmlformats.org/officeDocument/2006/relationships/slide" Target="/ppt/slides/slide4.xml" Id="Raf62c994bb8d4501" /><Relationship Type="http://schemas.openxmlformats.org/officeDocument/2006/relationships/slide" Target="/ppt/slides/slide5.xml" Id="R56a3e6cab55c44d3" /><Relationship Type="http://schemas.openxmlformats.org/officeDocument/2006/relationships/slide" Target="/ppt/slides/slide6.xml" Id="R31b6e2d9f44f4fc9" /><Relationship Type="http://schemas.openxmlformats.org/officeDocument/2006/relationships/slide" Target="/ppt/slides/slide7.xml" Id="Rea41e1c60cb2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46c34ba26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8824839854110" /><Relationship Type="http://schemas.openxmlformats.org/officeDocument/2006/relationships/theme" Target="/ppt/slideMasters/theme/theme1.xml" Id="Rfa44691c3fcf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882483985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446339083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dcdc968e3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4b3b7622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3ddd90c90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1ef1abeb5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fde0a023a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57223946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995 433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4 505 052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FLOOD MORTEN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Flood, Harbitzalléen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825 995 692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