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c3a8cd7ef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0a7a666424a1b"/>
  </p:sldMasterIdLst>
  <p:sldIdLst>
    <p:sldId xmlns:r="http://schemas.openxmlformats.org/officeDocument/2006/relationships" id="256" r:id="R6b2e53c1f43b4b1f"/>
    <p:sldId xmlns:r="http://schemas.openxmlformats.org/officeDocument/2006/relationships" id="257" r:id="R0086257af72d430c"/>
    <p:sldId xmlns:r="http://schemas.openxmlformats.org/officeDocument/2006/relationships" id="258" r:id="Rf3eff8ad62e74978"/>
    <p:sldId xmlns:r="http://schemas.openxmlformats.org/officeDocument/2006/relationships" id="259" r:id="R80a7528d254e4716"/>
    <p:sldId xmlns:r="http://schemas.openxmlformats.org/officeDocument/2006/relationships" id="260" r:id="Rbdee4e24caf64243"/>
    <p:sldId xmlns:r="http://schemas.openxmlformats.org/officeDocument/2006/relationships" id="261" r:id="Ra60731509f764400"/>
    <p:sldId xmlns:r="http://schemas.openxmlformats.org/officeDocument/2006/relationships" id="262" r:id="R4416527e35d7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0a7a666424a1b" /><Relationship Type="http://schemas.openxmlformats.org/officeDocument/2006/relationships/slide" Target="/ppt/slides/slide1.xml" Id="R6b2e53c1f43b4b1f" /><Relationship Type="http://schemas.openxmlformats.org/officeDocument/2006/relationships/slide" Target="/ppt/slides/slide2.xml" Id="R0086257af72d430c" /><Relationship Type="http://schemas.openxmlformats.org/officeDocument/2006/relationships/slide" Target="/ppt/slides/slide3.xml" Id="Rf3eff8ad62e74978" /><Relationship Type="http://schemas.openxmlformats.org/officeDocument/2006/relationships/slide" Target="/ppt/slides/slide4.xml" Id="R80a7528d254e4716" /><Relationship Type="http://schemas.openxmlformats.org/officeDocument/2006/relationships/slide" Target="/ppt/slides/slide5.xml" Id="Rbdee4e24caf64243" /><Relationship Type="http://schemas.openxmlformats.org/officeDocument/2006/relationships/slide" Target="/ppt/slides/slide6.xml" Id="Ra60731509f764400" /><Relationship Type="http://schemas.openxmlformats.org/officeDocument/2006/relationships/slide" Target="/ppt/slides/slide7.xml" Id="R4416527e35d7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0028c46c5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615b324e449ad" /><Relationship Type="http://schemas.openxmlformats.org/officeDocument/2006/relationships/theme" Target="/ppt/slideMasters/theme/theme1.xml" Id="R126a0ddd850140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615b324e449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e152d11f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a3e4d756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6f48e8153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352b42c64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02047abae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663dd2db343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993637673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HOLTHE MARKETING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HOLTHE MARKETING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7 299 660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1 718 994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LIAISON HOLTHE.COM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One Accounting AS, Kjørbekkdalen 12F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825 851 682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HOLTHE MARKETING AS</a:t>
            </a:r>
          </a:p>
        </p:txBody>
      </p:sp>
    </p:spTree>
  </p:cSld>
  <p:clrMapOvr>
    <a:masterClrMapping xmlns:a="http://schemas.openxmlformats.org/drawingml/2006/main"/>
  </p:clrMapOvr>
</p:sld>
</file>