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b1f893203742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f9a989614c4806"/>
  </p:sldMasterIdLst>
  <p:sldIdLst>
    <p:sldId xmlns:r="http://schemas.openxmlformats.org/officeDocument/2006/relationships" id="256" r:id="R08abc66424c449bf"/>
    <p:sldId xmlns:r="http://schemas.openxmlformats.org/officeDocument/2006/relationships" id="257" r:id="R41800fdcf8414535"/>
    <p:sldId xmlns:r="http://schemas.openxmlformats.org/officeDocument/2006/relationships" id="258" r:id="R73b072629f3c4631"/>
    <p:sldId xmlns:r="http://schemas.openxmlformats.org/officeDocument/2006/relationships" id="259" r:id="R3f78dc904ba54f72"/>
    <p:sldId xmlns:r="http://schemas.openxmlformats.org/officeDocument/2006/relationships" id="260" r:id="R0b561dfdfd9040eb"/>
    <p:sldId xmlns:r="http://schemas.openxmlformats.org/officeDocument/2006/relationships" id="261" r:id="R35ee9001b2314308"/>
    <p:sldId xmlns:r="http://schemas.openxmlformats.org/officeDocument/2006/relationships" id="262" r:id="R1575f9e4d7ae40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9a989614c4806" /><Relationship Type="http://schemas.openxmlformats.org/officeDocument/2006/relationships/slide" Target="/ppt/slides/slide1.xml" Id="R08abc66424c449bf" /><Relationship Type="http://schemas.openxmlformats.org/officeDocument/2006/relationships/slide" Target="/ppt/slides/slide2.xml" Id="R41800fdcf8414535" /><Relationship Type="http://schemas.openxmlformats.org/officeDocument/2006/relationships/slide" Target="/ppt/slides/slide3.xml" Id="R73b072629f3c4631" /><Relationship Type="http://schemas.openxmlformats.org/officeDocument/2006/relationships/slide" Target="/ppt/slides/slide4.xml" Id="R3f78dc904ba54f72" /><Relationship Type="http://schemas.openxmlformats.org/officeDocument/2006/relationships/slide" Target="/ppt/slides/slide5.xml" Id="R0b561dfdfd9040eb" /><Relationship Type="http://schemas.openxmlformats.org/officeDocument/2006/relationships/slide" Target="/ppt/slides/slide6.xml" Id="R35ee9001b2314308" /><Relationship Type="http://schemas.openxmlformats.org/officeDocument/2006/relationships/slide" Target="/ppt/slides/slide7.xml" Id="R1575f9e4d7ae40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b6ef5d642f40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f21215f70435e" /><Relationship Type="http://schemas.openxmlformats.org/officeDocument/2006/relationships/theme" Target="/ppt/slideMasters/theme/theme1.xml" Id="R9a1cfd70bbfa4c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af21215f7043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843c3c75944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c0b0ed9714d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f68f892e249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1d1e212f749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a40c24fec46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154f76f2d47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a731ec84d4e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SENSORITA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SENSORITA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8 764 821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−1 419 758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−474 314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39 643 501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42 502 078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 ENGINEERING AS  –  74,5 %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SVEIN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INGEBRIGTSEN DIDRIK STEN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KONTEKST KONSULT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SCHIRMER SEVERIN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TJN INVEST AS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post@sensorita.no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825 469 702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