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ae86b815a347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aabaac23d44c52"/>
  </p:sldMasterIdLst>
  <p:sldIdLst>
    <p:sldId xmlns:r="http://schemas.openxmlformats.org/officeDocument/2006/relationships" id="256" r:id="R1dfc026d6e794e03"/>
    <p:sldId xmlns:r="http://schemas.openxmlformats.org/officeDocument/2006/relationships" id="257" r:id="R7353d02a05074221"/>
    <p:sldId xmlns:r="http://schemas.openxmlformats.org/officeDocument/2006/relationships" id="258" r:id="R9e53c33a6e364a8e"/>
    <p:sldId xmlns:r="http://schemas.openxmlformats.org/officeDocument/2006/relationships" id="259" r:id="Rd692803356a245eb"/>
    <p:sldId xmlns:r="http://schemas.openxmlformats.org/officeDocument/2006/relationships" id="260" r:id="R60d6c6198a294af3"/>
    <p:sldId xmlns:r="http://schemas.openxmlformats.org/officeDocument/2006/relationships" id="261" r:id="R64fbe6a58ad94210"/>
    <p:sldId xmlns:r="http://schemas.openxmlformats.org/officeDocument/2006/relationships" id="262" r:id="R075d75253b22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abaac23d44c52" /><Relationship Type="http://schemas.openxmlformats.org/officeDocument/2006/relationships/slide" Target="/ppt/slides/slide1.xml" Id="R1dfc026d6e794e03" /><Relationship Type="http://schemas.openxmlformats.org/officeDocument/2006/relationships/slide" Target="/ppt/slides/slide2.xml" Id="R7353d02a05074221" /><Relationship Type="http://schemas.openxmlformats.org/officeDocument/2006/relationships/slide" Target="/ppt/slides/slide3.xml" Id="R9e53c33a6e364a8e" /><Relationship Type="http://schemas.openxmlformats.org/officeDocument/2006/relationships/slide" Target="/ppt/slides/slide4.xml" Id="Rd692803356a245eb" /><Relationship Type="http://schemas.openxmlformats.org/officeDocument/2006/relationships/slide" Target="/ppt/slides/slide5.xml" Id="R60d6c6198a294af3" /><Relationship Type="http://schemas.openxmlformats.org/officeDocument/2006/relationships/slide" Target="/ppt/slides/slide6.xml" Id="R64fbe6a58ad94210" /><Relationship Type="http://schemas.openxmlformats.org/officeDocument/2006/relationships/slide" Target="/ppt/slides/slide7.xml" Id="R075d75253b22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d085554dc4e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e220d708b49d8" /><Relationship Type="http://schemas.openxmlformats.org/officeDocument/2006/relationships/theme" Target="/ppt/slideMasters/theme/theme1.xml" Id="R613d0bc07a72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e220d708b49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245c9cb2248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64c6fe13a47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7b60d21b945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796de317a48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437e4e9ff40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c9b2655d54c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bf53dabc642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DSATLANTIS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DSATLANTIS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3 979 911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1 013 327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HUBRIS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Nordahl Bruns gate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825 439 072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