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900d25c72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a4fedf1384a3f"/>
  </p:sldMasterIdLst>
  <p:sldIdLst>
    <p:sldId xmlns:r="http://schemas.openxmlformats.org/officeDocument/2006/relationships" id="256" r:id="R3dea48a95aae4022"/>
    <p:sldId xmlns:r="http://schemas.openxmlformats.org/officeDocument/2006/relationships" id="257" r:id="R64193653057442bf"/>
    <p:sldId xmlns:r="http://schemas.openxmlformats.org/officeDocument/2006/relationships" id="258" r:id="R7717960dd61e40a8"/>
    <p:sldId xmlns:r="http://schemas.openxmlformats.org/officeDocument/2006/relationships" id="259" r:id="Re02ce1a6eeb44c8e"/>
    <p:sldId xmlns:r="http://schemas.openxmlformats.org/officeDocument/2006/relationships" id="260" r:id="R61a32ea980d34b59"/>
    <p:sldId xmlns:r="http://schemas.openxmlformats.org/officeDocument/2006/relationships" id="261" r:id="R50033d5183074aec"/>
    <p:sldId xmlns:r="http://schemas.openxmlformats.org/officeDocument/2006/relationships" id="262" r:id="R9d1e7be61348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a4fedf1384a3f" /><Relationship Type="http://schemas.openxmlformats.org/officeDocument/2006/relationships/slide" Target="/ppt/slides/slide1.xml" Id="R3dea48a95aae4022" /><Relationship Type="http://schemas.openxmlformats.org/officeDocument/2006/relationships/slide" Target="/ppt/slides/slide2.xml" Id="R64193653057442bf" /><Relationship Type="http://schemas.openxmlformats.org/officeDocument/2006/relationships/slide" Target="/ppt/slides/slide3.xml" Id="R7717960dd61e40a8" /><Relationship Type="http://schemas.openxmlformats.org/officeDocument/2006/relationships/slide" Target="/ppt/slides/slide4.xml" Id="Re02ce1a6eeb44c8e" /><Relationship Type="http://schemas.openxmlformats.org/officeDocument/2006/relationships/slide" Target="/ppt/slides/slide5.xml" Id="R61a32ea980d34b59" /><Relationship Type="http://schemas.openxmlformats.org/officeDocument/2006/relationships/slide" Target="/ppt/slides/slide6.xml" Id="R50033d5183074aec" /><Relationship Type="http://schemas.openxmlformats.org/officeDocument/2006/relationships/slide" Target="/ppt/slides/slide7.xml" Id="R9d1e7be61348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c7a8c80f1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ad8478e1f424a" /><Relationship Type="http://schemas.openxmlformats.org/officeDocument/2006/relationships/theme" Target="/ppt/slideMasters/theme/theme1.xml" Id="R3291305d6f70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ad8478e1f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cb6530c62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991fd5446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a36168b3f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ea9ea08cf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07abc173a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d6ebea09b4e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ed6c537e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VN CAPITAL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NERDAL  –  52,9 %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NERDAL HOLDING AS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NERDAL AS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Nerdal, Skolegata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825 317 252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CAPITAL AS</a:t>
            </a:r>
          </a:p>
        </p:txBody>
      </p:sp>
    </p:spTree>
  </p:cSld>
  <p:clrMapOvr>
    <a:masterClrMapping xmlns:a="http://schemas.openxmlformats.org/drawingml/2006/main"/>
  </p:clrMapOvr>
</p:sld>
</file>