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a72425ad64f44c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a9cd97c73a047cd"/>
  </p:sldMasterIdLst>
  <p:sldIdLst>
    <p:sldId xmlns:r="http://schemas.openxmlformats.org/officeDocument/2006/relationships" id="256" r:id="R5e9b4a42f02e48b0"/>
    <p:sldId xmlns:r="http://schemas.openxmlformats.org/officeDocument/2006/relationships" id="257" r:id="Reb8b399fdc054a1b"/>
    <p:sldId xmlns:r="http://schemas.openxmlformats.org/officeDocument/2006/relationships" id="258" r:id="Rf843d048ae2a4e01"/>
    <p:sldId xmlns:r="http://schemas.openxmlformats.org/officeDocument/2006/relationships" id="259" r:id="R3497263739b44ed8"/>
    <p:sldId xmlns:r="http://schemas.openxmlformats.org/officeDocument/2006/relationships" id="260" r:id="R41c7f19da2e147ef"/>
    <p:sldId xmlns:r="http://schemas.openxmlformats.org/officeDocument/2006/relationships" id="261" r:id="R5b6c19288b284f10"/>
    <p:sldId xmlns:r="http://schemas.openxmlformats.org/officeDocument/2006/relationships" id="262" r:id="Rb70baae1df4249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9cd97c73a047cd" /><Relationship Type="http://schemas.openxmlformats.org/officeDocument/2006/relationships/slide" Target="/ppt/slides/slide1.xml" Id="R5e9b4a42f02e48b0" /><Relationship Type="http://schemas.openxmlformats.org/officeDocument/2006/relationships/slide" Target="/ppt/slides/slide2.xml" Id="Reb8b399fdc054a1b" /><Relationship Type="http://schemas.openxmlformats.org/officeDocument/2006/relationships/slide" Target="/ppt/slides/slide3.xml" Id="Rf843d048ae2a4e01" /><Relationship Type="http://schemas.openxmlformats.org/officeDocument/2006/relationships/slide" Target="/ppt/slides/slide4.xml" Id="R3497263739b44ed8" /><Relationship Type="http://schemas.openxmlformats.org/officeDocument/2006/relationships/slide" Target="/ppt/slides/slide5.xml" Id="R41c7f19da2e147ef" /><Relationship Type="http://schemas.openxmlformats.org/officeDocument/2006/relationships/slide" Target="/ppt/slides/slide6.xml" Id="R5b6c19288b284f10" /><Relationship Type="http://schemas.openxmlformats.org/officeDocument/2006/relationships/slide" Target="/ppt/slides/slide7.xml" Id="Rb70baae1df4249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e0bb26ff6a41c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8de0a3d61545f3" /><Relationship Type="http://schemas.openxmlformats.org/officeDocument/2006/relationships/theme" Target="/ppt/slideMasters/theme/theme1.xml" Id="R32047dcdc3604cc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8de0a3d61545f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7aa33d7bae43e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0da709d24d42b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327a6c55b4466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8e18258f864bb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046915f5b049e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917be070e74d3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3f02deef0f4f1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GETZ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GETZ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GETZ INVEST AS ble etablert [år] og holder til i Levanger.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GETZ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GETZ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GETZ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878 221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842 876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830 863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2 563 307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2 583 551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GETZ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GETZ ANDREA LANGE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GETZ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Kleivstuvegen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7607 Levanger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825 274 502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GETZ INVEST AS</a:t>
            </a:r>
          </a:p>
        </p:txBody>
      </p:sp>
    </p:spTree>
  </p:cSld>
  <p:clrMapOvr>
    <a:masterClrMapping xmlns:a="http://schemas.openxmlformats.org/drawingml/2006/main"/>
  </p:clrMapOvr>
</p:sld>
</file>