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04ae60b57248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1ff2d920704924"/>
  </p:sldMasterIdLst>
  <p:sldIdLst>
    <p:sldId xmlns:r="http://schemas.openxmlformats.org/officeDocument/2006/relationships" id="256" r:id="Rd31699c8388a42b4"/>
    <p:sldId xmlns:r="http://schemas.openxmlformats.org/officeDocument/2006/relationships" id="257" r:id="Re8c6ca257a8b4ecb"/>
    <p:sldId xmlns:r="http://schemas.openxmlformats.org/officeDocument/2006/relationships" id="258" r:id="Ra8dc32f2ed2746f5"/>
    <p:sldId xmlns:r="http://schemas.openxmlformats.org/officeDocument/2006/relationships" id="259" r:id="Rd576f7a5fa4741b6"/>
    <p:sldId xmlns:r="http://schemas.openxmlformats.org/officeDocument/2006/relationships" id="260" r:id="R3f16ffde4fb847d3"/>
    <p:sldId xmlns:r="http://schemas.openxmlformats.org/officeDocument/2006/relationships" id="261" r:id="Re6981064bd4e4b48"/>
    <p:sldId xmlns:r="http://schemas.openxmlformats.org/officeDocument/2006/relationships" id="262" r:id="R3d7eca2e330a42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1ff2d920704924" /><Relationship Type="http://schemas.openxmlformats.org/officeDocument/2006/relationships/slide" Target="/ppt/slides/slide1.xml" Id="Rd31699c8388a42b4" /><Relationship Type="http://schemas.openxmlformats.org/officeDocument/2006/relationships/slide" Target="/ppt/slides/slide2.xml" Id="Re8c6ca257a8b4ecb" /><Relationship Type="http://schemas.openxmlformats.org/officeDocument/2006/relationships/slide" Target="/ppt/slides/slide3.xml" Id="Ra8dc32f2ed2746f5" /><Relationship Type="http://schemas.openxmlformats.org/officeDocument/2006/relationships/slide" Target="/ppt/slides/slide4.xml" Id="Rd576f7a5fa4741b6" /><Relationship Type="http://schemas.openxmlformats.org/officeDocument/2006/relationships/slide" Target="/ppt/slides/slide5.xml" Id="R3f16ffde4fb847d3" /><Relationship Type="http://schemas.openxmlformats.org/officeDocument/2006/relationships/slide" Target="/ppt/slides/slide6.xml" Id="Re6981064bd4e4b48" /><Relationship Type="http://schemas.openxmlformats.org/officeDocument/2006/relationships/slide" Target="/ppt/slides/slide7.xml" Id="R3d7eca2e330a42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377c4e2dca45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aa1353fb944e2" /><Relationship Type="http://schemas.openxmlformats.org/officeDocument/2006/relationships/theme" Target="/ppt/slideMasters/theme/theme1.xml" Id="Rd28ec824704543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daa1353fb944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275602ed244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6b3df2e4944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12748a16e47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b4de98ef74b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c0cd9aef449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638f2fe294d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e73214f6d48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FREM BODØ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 BODØ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12 307 561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4 293 352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−3 746 049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13 307 902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64 838 341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BODØ KOMMUNE  –  49,6 %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NORDLAND FYLKESKOMMUNE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VÆRØY KOMMUNE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STEIGEN KOMMUNE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 KOMMUNE  –  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GILDESKÅL KOMMUNE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Snekkerveien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8004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54 21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firmapost@frembodo.no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frembodo.no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825 072 292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BODØ AS</a:t>
            </a:r>
          </a:p>
        </p:txBody>
      </p:sp>
    </p:spTree>
  </p:cSld>
  <p:clrMapOvr>
    <a:masterClrMapping xmlns:a="http://schemas.openxmlformats.org/drawingml/2006/main"/>
  </p:clrMapOvr>
</p:sld>
</file>