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ee4ae0a7245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70d8b0b5af4785"/>
  </p:sldMasterIdLst>
  <p:sldIdLst>
    <p:sldId xmlns:r="http://schemas.openxmlformats.org/officeDocument/2006/relationships" id="256" r:id="R37d52453e6cb44c3"/>
    <p:sldId xmlns:r="http://schemas.openxmlformats.org/officeDocument/2006/relationships" id="257" r:id="Rebebf3af271c41d3"/>
    <p:sldId xmlns:r="http://schemas.openxmlformats.org/officeDocument/2006/relationships" id="258" r:id="Re5ee0549923546a0"/>
    <p:sldId xmlns:r="http://schemas.openxmlformats.org/officeDocument/2006/relationships" id="259" r:id="R4b0f0782c51044cb"/>
    <p:sldId xmlns:r="http://schemas.openxmlformats.org/officeDocument/2006/relationships" id="260" r:id="Rd23389afb6844431"/>
    <p:sldId xmlns:r="http://schemas.openxmlformats.org/officeDocument/2006/relationships" id="261" r:id="Rea9bd19b70f14bbe"/>
    <p:sldId xmlns:r="http://schemas.openxmlformats.org/officeDocument/2006/relationships" id="262" r:id="Rc1446c5391fc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0d8b0b5af4785" /><Relationship Type="http://schemas.openxmlformats.org/officeDocument/2006/relationships/slide" Target="/ppt/slides/slide1.xml" Id="R37d52453e6cb44c3" /><Relationship Type="http://schemas.openxmlformats.org/officeDocument/2006/relationships/slide" Target="/ppt/slides/slide2.xml" Id="Rebebf3af271c41d3" /><Relationship Type="http://schemas.openxmlformats.org/officeDocument/2006/relationships/slide" Target="/ppt/slides/slide3.xml" Id="Re5ee0549923546a0" /><Relationship Type="http://schemas.openxmlformats.org/officeDocument/2006/relationships/slide" Target="/ppt/slides/slide4.xml" Id="R4b0f0782c51044cb" /><Relationship Type="http://schemas.openxmlformats.org/officeDocument/2006/relationships/slide" Target="/ppt/slides/slide5.xml" Id="Rd23389afb6844431" /><Relationship Type="http://schemas.openxmlformats.org/officeDocument/2006/relationships/slide" Target="/ppt/slides/slide6.xml" Id="Rea9bd19b70f14bbe" /><Relationship Type="http://schemas.openxmlformats.org/officeDocument/2006/relationships/slide" Target="/ppt/slides/slide7.xml" Id="Rc1446c5391fc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69de17004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ced61d29a4edf" /><Relationship Type="http://schemas.openxmlformats.org/officeDocument/2006/relationships/theme" Target="/ppt/slideMasters/theme/theme1.xml" Id="Rd428216c97e8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ced61d29a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8be3b2ffe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af70e870b4b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a7c57b2c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a58697f3f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65a88869b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9971e2df5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42cf916c648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JOIN ANIMATION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JOIN ANIMATION STUDIO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−434 211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314 801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RUFUS ALEXANDER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Fjellhamarveien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824 988 692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JOIN ANIMATION STUDIO AS</a:t>
            </a:r>
          </a:p>
        </p:txBody>
      </p:sp>
    </p:spTree>
  </p:cSld>
  <p:clrMapOvr>
    <a:masterClrMapping xmlns:a="http://schemas.openxmlformats.org/drawingml/2006/main"/>
  </p:clrMapOvr>
</p:sld>
</file>