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62fe900c7e49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e5f45498dc42c5"/>
  </p:sldMasterIdLst>
  <p:sldIdLst>
    <p:sldId xmlns:r="http://schemas.openxmlformats.org/officeDocument/2006/relationships" id="256" r:id="R6a36ce3f55c14756"/>
    <p:sldId xmlns:r="http://schemas.openxmlformats.org/officeDocument/2006/relationships" id="257" r:id="R7bc1336de1a04a56"/>
    <p:sldId xmlns:r="http://schemas.openxmlformats.org/officeDocument/2006/relationships" id="258" r:id="Rfac5c9635ca94537"/>
    <p:sldId xmlns:r="http://schemas.openxmlformats.org/officeDocument/2006/relationships" id="259" r:id="R4a4e4f601eb74b14"/>
    <p:sldId xmlns:r="http://schemas.openxmlformats.org/officeDocument/2006/relationships" id="260" r:id="R8137a2c5765045a3"/>
    <p:sldId xmlns:r="http://schemas.openxmlformats.org/officeDocument/2006/relationships" id="261" r:id="Rca62880daed249dc"/>
    <p:sldId xmlns:r="http://schemas.openxmlformats.org/officeDocument/2006/relationships" id="262" r:id="Ree071cc5d8184a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e5f45498dc42c5" /><Relationship Type="http://schemas.openxmlformats.org/officeDocument/2006/relationships/slide" Target="/ppt/slides/slide1.xml" Id="R6a36ce3f55c14756" /><Relationship Type="http://schemas.openxmlformats.org/officeDocument/2006/relationships/slide" Target="/ppt/slides/slide2.xml" Id="R7bc1336de1a04a56" /><Relationship Type="http://schemas.openxmlformats.org/officeDocument/2006/relationships/slide" Target="/ppt/slides/slide3.xml" Id="Rfac5c9635ca94537" /><Relationship Type="http://schemas.openxmlformats.org/officeDocument/2006/relationships/slide" Target="/ppt/slides/slide4.xml" Id="R4a4e4f601eb74b14" /><Relationship Type="http://schemas.openxmlformats.org/officeDocument/2006/relationships/slide" Target="/ppt/slides/slide5.xml" Id="R8137a2c5765045a3" /><Relationship Type="http://schemas.openxmlformats.org/officeDocument/2006/relationships/slide" Target="/ppt/slides/slide6.xml" Id="Rca62880daed249dc" /><Relationship Type="http://schemas.openxmlformats.org/officeDocument/2006/relationships/slide" Target="/ppt/slides/slide7.xml" Id="Ree071cc5d8184a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90e652706642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b2dfe226243af" /><Relationship Type="http://schemas.openxmlformats.org/officeDocument/2006/relationships/theme" Target="/ppt/slideMasters/theme/theme1.xml" Id="Rbc641201cf4a45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3b2dfe226243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a0b2af58c44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51abdf74a40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ed8290c4043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027a624bc48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ae058a47a43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b4e04fe7642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7ee24764349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EINARSEN INVESTMENT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EINARSEN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EINARSEN INVESTMENT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EINARSEN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EINARSEN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EINARSEN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339 283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728 070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EINARSEN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EINARSEN KEVIN-MARCUS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EINARSEN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Garborgs veg 17D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kevin@etak.no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etak.no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824 984 492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EINARSEN INVESTMENT AS</a:t>
            </a:r>
          </a:p>
        </p:txBody>
      </p:sp>
    </p:spTree>
  </p:cSld>
  <p:clrMapOvr>
    <a:masterClrMapping xmlns:a="http://schemas.openxmlformats.org/drawingml/2006/main"/>
  </p:clrMapOvr>
</p:sld>
</file>