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e8f3e246a341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93f81b1b2c4d87"/>
  </p:sldMasterIdLst>
  <p:sldIdLst>
    <p:sldId xmlns:r="http://schemas.openxmlformats.org/officeDocument/2006/relationships" id="256" r:id="R6f3b9d55dd72417f"/>
    <p:sldId xmlns:r="http://schemas.openxmlformats.org/officeDocument/2006/relationships" id="257" r:id="Rfef9d4321eda4450"/>
    <p:sldId xmlns:r="http://schemas.openxmlformats.org/officeDocument/2006/relationships" id="258" r:id="Rde3c8bfb596b436d"/>
    <p:sldId xmlns:r="http://schemas.openxmlformats.org/officeDocument/2006/relationships" id="259" r:id="Rc47dbf3f92ed43b5"/>
    <p:sldId xmlns:r="http://schemas.openxmlformats.org/officeDocument/2006/relationships" id="260" r:id="R993f2ab01c5f44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93f81b1b2c4d87" /><Relationship Type="http://schemas.openxmlformats.org/officeDocument/2006/relationships/slide" Target="/ppt/slides/slide1.xml" Id="R6f3b9d55dd72417f" /><Relationship Type="http://schemas.openxmlformats.org/officeDocument/2006/relationships/slide" Target="/ppt/slides/slide2.xml" Id="Rfef9d4321eda4450" /><Relationship Type="http://schemas.openxmlformats.org/officeDocument/2006/relationships/slide" Target="/ppt/slides/slide3.xml" Id="Rde3c8bfb596b436d" /><Relationship Type="http://schemas.openxmlformats.org/officeDocument/2006/relationships/slide" Target="/ppt/slides/slide4.xml" Id="Rc47dbf3f92ed43b5" /><Relationship Type="http://schemas.openxmlformats.org/officeDocument/2006/relationships/slide" Target="/ppt/slides/slide5.xml" Id="R993f2ab01c5f44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3968420e2443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1f7049e404c64" /><Relationship Type="http://schemas.openxmlformats.org/officeDocument/2006/relationships/theme" Target="/ppt/slideMasters/theme/theme1.xml" Id="R1c218d652ea641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61f7049e404c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9b5776c4e4e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cfb15c93f47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433e65fc847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6319cb58f48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c47cfcbe642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PINSKI SVARSTAD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PINSKI SVARSTAD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PINSKI SVARSTAD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PINSKI SVARSTAD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PINSKI SVARSTAD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PINSKI SVARSTAD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824 880 352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PINSKI SVARSTAD BYGG AS</a:t>
            </a:r>
          </a:p>
        </p:txBody>
      </p:sp>
    </p:spTree>
  </p:cSld>
  <p:clrMapOvr>
    <a:masterClrMapping xmlns:a="http://schemas.openxmlformats.org/drawingml/2006/main"/>
  </p:clrMapOvr>
</p:sld>
</file>