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b2f0fe51794f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3fcf8e61084bf3"/>
  </p:sldMasterIdLst>
  <p:sldIdLst>
    <p:sldId xmlns:r="http://schemas.openxmlformats.org/officeDocument/2006/relationships" id="256" r:id="Rfc32714aca9549fe"/>
    <p:sldId xmlns:r="http://schemas.openxmlformats.org/officeDocument/2006/relationships" id="257" r:id="R58b6c97532734155"/>
    <p:sldId xmlns:r="http://schemas.openxmlformats.org/officeDocument/2006/relationships" id="258" r:id="Rd157600cb0184339"/>
    <p:sldId xmlns:r="http://schemas.openxmlformats.org/officeDocument/2006/relationships" id="259" r:id="R05f2054880f04f86"/>
    <p:sldId xmlns:r="http://schemas.openxmlformats.org/officeDocument/2006/relationships" id="260" r:id="Rb2f5ee8106fb4cfa"/>
    <p:sldId xmlns:r="http://schemas.openxmlformats.org/officeDocument/2006/relationships" id="261" r:id="R4deff68e73604c3a"/>
    <p:sldId xmlns:r="http://schemas.openxmlformats.org/officeDocument/2006/relationships" id="262" r:id="Rd119466e79a244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3fcf8e61084bf3" /><Relationship Type="http://schemas.openxmlformats.org/officeDocument/2006/relationships/slide" Target="/ppt/slides/slide1.xml" Id="Rfc32714aca9549fe" /><Relationship Type="http://schemas.openxmlformats.org/officeDocument/2006/relationships/slide" Target="/ppt/slides/slide2.xml" Id="R58b6c97532734155" /><Relationship Type="http://schemas.openxmlformats.org/officeDocument/2006/relationships/slide" Target="/ppt/slides/slide3.xml" Id="Rd157600cb0184339" /><Relationship Type="http://schemas.openxmlformats.org/officeDocument/2006/relationships/slide" Target="/ppt/slides/slide4.xml" Id="R05f2054880f04f86" /><Relationship Type="http://schemas.openxmlformats.org/officeDocument/2006/relationships/slide" Target="/ppt/slides/slide5.xml" Id="Rb2f5ee8106fb4cfa" /><Relationship Type="http://schemas.openxmlformats.org/officeDocument/2006/relationships/slide" Target="/ppt/slides/slide6.xml" Id="R4deff68e73604c3a" /><Relationship Type="http://schemas.openxmlformats.org/officeDocument/2006/relationships/slide" Target="/ppt/slides/slide7.xml" Id="Rd119466e79a244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55a4fabbdb47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b06841efe4dd3" /><Relationship Type="http://schemas.openxmlformats.org/officeDocument/2006/relationships/theme" Target="/ppt/slideMasters/theme/theme1.xml" Id="R4955c776c0f743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0b06841efe4d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5ab899c7c4e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9accdc28c4b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292e40dfb48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48f6ce96149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f555f5b484f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08c7536484f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f240d065f4a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CARLS LILLE SNEKKERI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CARLS LILLE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CARLS LILLE SNEKKERI AS ble etablert [år] og holder til i Langesund.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CARLS LILLE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CARLS LILLE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CARLS LILLE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372 592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188 588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286 071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444 189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CARLS LILLE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BEHRENS CARL ARTHUR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CARLS LILLE SNEKKERI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Smibakken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3970 Langesund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824 828 342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CARLS LILLE SNEKKERI AS</a:t>
            </a:r>
          </a:p>
        </p:txBody>
      </p:sp>
    </p:spTree>
  </p:cSld>
  <p:clrMapOvr>
    <a:masterClrMapping xmlns:a="http://schemas.openxmlformats.org/drawingml/2006/main"/>
  </p:clrMapOvr>
</p:sld>
</file>