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8c809da93a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acc262cb9341b4"/>
  </p:sldMasterIdLst>
  <p:sldIdLst>
    <p:sldId xmlns:r="http://schemas.openxmlformats.org/officeDocument/2006/relationships" id="256" r:id="R6e2895187a044293"/>
    <p:sldId xmlns:r="http://schemas.openxmlformats.org/officeDocument/2006/relationships" id="257" r:id="R53aa6941b0394d03"/>
    <p:sldId xmlns:r="http://schemas.openxmlformats.org/officeDocument/2006/relationships" id="258" r:id="R0becc4dc0d0340b2"/>
    <p:sldId xmlns:r="http://schemas.openxmlformats.org/officeDocument/2006/relationships" id="259" r:id="Rce66b00a5eda412a"/>
    <p:sldId xmlns:r="http://schemas.openxmlformats.org/officeDocument/2006/relationships" id="260" r:id="Rdd965e7e6de0471b"/>
    <p:sldId xmlns:r="http://schemas.openxmlformats.org/officeDocument/2006/relationships" id="261" r:id="Rba16e2d55612470b"/>
    <p:sldId xmlns:r="http://schemas.openxmlformats.org/officeDocument/2006/relationships" id="262" r:id="Reb43b54464fd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acc262cb9341b4" /><Relationship Type="http://schemas.openxmlformats.org/officeDocument/2006/relationships/slide" Target="/ppt/slides/slide1.xml" Id="R6e2895187a044293" /><Relationship Type="http://schemas.openxmlformats.org/officeDocument/2006/relationships/slide" Target="/ppt/slides/slide2.xml" Id="R53aa6941b0394d03" /><Relationship Type="http://schemas.openxmlformats.org/officeDocument/2006/relationships/slide" Target="/ppt/slides/slide3.xml" Id="R0becc4dc0d0340b2" /><Relationship Type="http://schemas.openxmlformats.org/officeDocument/2006/relationships/slide" Target="/ppt/slides/slide4.xml" Id="Rce66b00a5eda412a" /><Relationship Type="http://schemas.openxmlformats.org/officeDocument/2006/relationships/slide" Target="/ppt/slides/slide5.xml" Id="Rdd965e7e6de0471b" /><Relationship Type="http://schemas.openxmlformats.org/officeDocument/2006/relationships/slide" Target="/ppt/slides/slide6.xml" Id="Rba16e2d55612470b" /><Relationship Type="http://schemas.openxmlformats.org/officeDocument/2006/relationships/slide" Target="/ppt/slides/slide7.xml" Id="Reb43b54464fd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f673957b84f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ca384897241c5" /><Relationship Type="http://schemas.openxmlformats.org/officeDocument/2006/relationships/theme" Target="/ppt/slideMasters/theme/theme1.xml" Id="Re0f2ed89bd35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ca384897241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2662f4bab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48b2787794b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0ed14234543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1d1676198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b06eaf71d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ffefa470441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39c69154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SPANSKSKOLEN HABLA ESPANOL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SPANSKSKOLEN HABLA ESPANOL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151 658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VELAZQUEZ ANGEL VILA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Arbeidersamfunnets plass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824 759 502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SPANSKSKOLEN HABLA ESPANOL AS</a:t>
            </a:r>
          </a:p>
        </p:txBody>
      </p:sp>
    </p:spTree>
  </p:cSld>
  <p:clrMapOvr>
    <a:masterClrMapping xmlns:a="http://schemas.openxmlformats.org/drawingml/2006/main"/>
  </p:clrMapOvr>
</p:sld>
</file>