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677e54d049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64fabee034442"/>
  </p:sldMasterIdLst>
  <p:sldIdLst>
    <p:sldId xmlns:r="http://schemas.openxmlformats.org/officeDocument/2006/relationships" id="256" r:id="R33d243150a3d4498"/>
    <p:sldId xmlns:r="http://schemas.openxmlformats.org/officeDocument/2006/relationships" id="257" r:id="Ra941c27c80734401"/>
    <p:sldId xmlns:r="http://schemas.openxmlformats.org/officeDocument/2006/relationships" id="258" r:id="R53b9b3d306664920"/>
    <p:sldId xmlns:r="http://schemas.openxmlformats.org/officeDocument/2006/relationships" id="259" r:id="R4e5ca797d28e46e7"/>
    <p:sldId xmlns:r="http://schemas.openxmlformats.org/officeDocument/2006/relationships" id="260" r:id="R4e711f350f5d4acd"/>
    <p:sldId xmlns:r="http://schemas.openxmlformats.org/officeDocument/2006/relationships" id="261" r:id="R256f05184c764b7b"/>
    <p:sldId xmlns:r="http://schemas.openxmlformats.org/officeDocument/2006/relationships" id="262" r:id="Rb952300ce3d5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64fabee034442" /><Relationship Type="http://schemas.openxmlformats.org/officeDocument/2006/relationships/slide" Target="/ppt/slides/slide1.xml" Id="R33d243150a3d4498" /><Relationship Type="http://schemas.openxmlformats.org/officeDocument/2006/relationships/slide" Target="/ppt/slides/slide2.xml" Id="Ra941c27c80734401" /><Relationship Type="http://schemas.openxmlformats.org/officeDocument/2006/relationships/slide" Target="/ppt/slides/slide3.xml" Id="R53b9b3d306664920" /><Relationship Type="http://schemas.openxmlformats.org/officeDocument/2006/relationships/slide" Target="/ppt/slides/slide4.xml" Id="R4e5ca797d28e46e7" /><Relationship Type="http://schemas.openxmlformats.org/officeDocument/2006/relationships/slide" Target="/ppt/slides/slide5.xml" Id="R4e711f350f5d4acd" /><Relationship Type="http://schemas.openxmlformats.org/officeDocument/2006/relationships/slide" Target="/ppt/slides/slide6.xml" Id="R256f05184c764b7b" /><Relationship Type="http://schemas.openxmlformats.org/officeDocument/2006/relationships/slide" Target="/ppt/slides/slide7.xml" Id="Rb952300ce3d5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5a9fdab6b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da9c8eab4803" /><Relationship Type="http://schemas.openxmlformats.org/officeDocument/2006/relationships/theme" Target="/ppt/slideMasters/theme/theme1.xml" Id="R96a43440eca4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4da9c8eab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96f9df545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c50c9e385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17cfa0966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0538085ca47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dbd87a66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67c60b26e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7731f8f74a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ENERGY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 JENØ SANDOR VON JESZENSZKY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Palmstrøms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kontakt@aenergy.as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824 528 012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ENERGY AS</a:t>
            </a:r>
          </a:p>
        </p:txBody>
      </p:sp>
    </p:spTree>
  </p:cSld>
  <p:clrMapOvr>
    <a:masterClrMapping xmlns:a="http://schemas.openxmlformats.org/drawingml/2006/main"/>
  </p:clrMapOvr>
</p:sld>
</file>