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5bf17b10854c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8c427b15a54b83"/>
  </p:sldMasterIdLst>
  <p:sldIdLst>
    <p:sldId xmlns:r="http://schemas.openxmlformats.org/officeDocument/2006/relationships" id="256" r:id="R556e41b0790f408d"/>
    <p:sldId xmlns:r="http://schemas.openxmlformats.org/officeDocument/2006/relationships" id="257" r:id="R13f60c905fd44cec"/>
    <p:sldId xmlns:r="http://schemas.openxmlformats.org/officeDocument/2006/relationships" id="258" r:id="R5dc9bb8a3fd84d9e"/>
    <p:sldId xmlns:r="http://schemas.openxmlformats.org/officeDocument/2006/relationships" id="259" r:id="R8d22ccecbedf490f"/>
    <p:sldId xmlns:r="http://schemas.openxmlformats.org/officeDocument/2006/relationships" id="260" r:id="Rc6825d996b084d22"/>
    <p:sldId xmlns:r="http://schemas.openxmlformats.org/officeDocument/2006/relationships" id="261" r:id="Rdb0d12ebbadc4b78"/>
    <p:sldId xmlns:r="http://schemas.openxmlformats.org/officeDocument/2006/relationships" id="262" r:id="Rce19c196b8c24c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8c427b15a54b83" /><Relationship Type="http://schemas.openxmlformats.org/officeDocument/2006/relationships/slide" Target="/ppt/slides/slide1.xml" Id="R556e41b0790f408d" /><Relationship Type="http://schemas.openxmlformats.org/officeDocument/2006/relationships/slide" Target="/ppt/slides/slide2.xml" Id="R13f60c905fd44cec" /><Relationship Type="http://schemas.openxmlformats.org/officeDocument/2006/relationships/slide" Target="/ppt/slides/slide3.xml" Id="R5dc9bb8a3fd84d9e" /><Relationship Type="http://schemas.openxmlformats.org/officeDocument/2006/relationships/slide" Target="/ppt/slides/slide4.xml" Id="R8d22ccecbedf490f" /><Relationship Type="http://schemas.openxmlformats.org/officeDocument/2006/relationships/slide" Target="/ppt/slides/slide5.xml" Id="Rc6825d996b084d22" /><Relationship Type="http://schemas.openxmlformats.org/officeDocument/2006/relationships/slide" Target="/ppt/slides/slide6.xml" Id="Rdb0d12ebbadc4b78" /><Relationship Type="http://schemas.openxmlformats.org/officeDocument/2006/relationships/slide" Target="/ppt/slides/slide7.xml" Id="Rce19c196b8c24c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b70f55bca54f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3d89bf4d34818" /><Relationship Type="http://schemas.openxmlformats.org/officeDocument/2006/relationships/theme" Target="/ppt/slideMasters/theme/theme1.xml" Id="R8f3d9594c6d546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a3d89bf4d348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330e9ece442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02f1e49a44a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89ca803764e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488038ed342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7709bc5414d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35948dfb345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a65b6ee8d4f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SULØY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SULØY AS ble etablert [år] og holder til i Henningsvær.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3 341 946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4 633 617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12 011 102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SULØY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YTRØY JOHNNY ANDRÉ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YTRØY JAKOB ARVID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SULØY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Saltværingsveien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8312 Henningsvær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824 515 972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SULØY AS</a:t>
            </a:r>
          </a:p>
        </p:txBody>
      </p:sp>
    </p:spTree>
  </p:cSld>
  <p:clrMapOvr>
    <a:masterClrMapping xmlns:a="http://schemas.openxmlformats.org/drawingml/2006/main"/>
  </p:clrMapOvr>
</p:sld>
</file>