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bdd41b139c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0e75c0ea54be9"/>
  </p:sldMasterIdLst>
  <p:sldIdLst>
    <p:sldId xmlns:r="http://schemas.openxmlformats.org/officeDocument/2006/relationships" id="256" r:id="Re04663280b0a4c1b"/>
    <p:sldId xmlns:r="http://schemas.openxmlformats.org/officeDocument/2006/relationships" id="257" r:id="R0e80e9a47dd6457a"/>
    <p:sldId xmlns:r="http://schemas.openxmlformats.org/officeDocument/2006/relationships" id="258" r:id="Rb94df95fea864510"/>
    <p:sldId xmlns:r="http://schemas.openxmlformats.org/officeDocument/2006/relationships" id="259" r:id="R7600952ca70b4535"/>
    <p:sldId xmlns:r="http://schemas.openxmlformats.org/officeDocument/2006/relationships" id="260" r:id="Rf49b2b08dfbb4302"/>
    <p:sldId xmlns:r="http://schemas.openxmlformats.org/officeDocument/2006/relationships" id="261" r:id="Re4f98acc5b1b40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0e75c0ea54be9" /><Relationship Type="http://schemas.openxmlformats.org/officeDocument/2006/relationships/slide" Target="/ppt/slides/slide1.xml" Id="Re04663280b0a4c1b" /><Relationship Type="http://schemas.openxmlformats.org/officeDocument/2006/relationships/slide" Target="/ppt/slides/slide2.xml" Id="R0e80e9a47dd6457a" /><Relationship Type="http://schemas.openxmlformats.org/officeDocument/2006/relationships/slide" Target="/ppt/slides/slide3.xml" Id="Rb94df95fea864510" /><Relationship Type="http://schemas.openxmlformats.org/officeDocument/2006/relationships/slide" Target="/ppt/slides/slide4.xml" Id="R7600952ca70b4535" /><Relationship Type="http://schemas.openxmlformats.org/officeDocument/2006/relationships/slide" Target="/ppt/slides/slide5.xml" Id="Rf49b2b08dfbb4302" /><Relationship Type="http://schemas.openxmlformats.org/officeDocument/2006/relationships/slide" Target="/ppt/slides/slide6.xml" Id="Re4f98acc5b1b40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051cc172b4a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d2176ed324abc" /><Relationship Type="http://schemas.openxmlformats.org/officeDocument/2006/relationships/theme" Target="/ppt/slideMasters/theme/theme1.xml" Id="Rdd6ac91d077545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d2176ed324a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8b86a3d4f4b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69c3fb2e04c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74c910b7f4a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a68c92bb448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dcd8230a049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f497b0d8245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GRK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2 177 809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−149 334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−119 334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595 064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824 329 672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GRK BYGGSERVICE AS</a:t>
            </a:r>
          </a:p>
        </p:txBody>
      </p:sp>
    </p:spTree>
  </p:cSld>
  <p:clrMapOvr>
    <a:masterClrMapping xmlns:a="http://schemas.openxmlformats.org/drawingml/2006/main"/>
  </p:clrMapOvr>
</p:sld>
</file>