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97641232754b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5b3bbefa08435e"/>
  </p:sldMasterIdLst>
  <p:sldIdLst>
    <p:sldId xmlns:r="http://schemas.openxmlformats.org/officeDocument/2006/relationships" id="256" r:id="R71373a10d6eb48e9"/>
    <p:sldId xmlns:r="http://schemas.openxmlformats.org/officeDocument/2006/relationships" id="257" r:id="Rd7b9e76a62f74288"/>
    <p:sldId xmlns:r="http://schemas.openxmlformats.org/officeDocument/2006/relationships" id="258" r:id="R30f8f1726d1e427b"/>
    <p:sldId xmlns:r="http://schemas.openxmlformats.org/officeDocument/2006/relationships" id="259" r:id="R69613d937f3c4df8"/>
    <p:sldId xmlns:r="http://schemas.openxmlformats.org/officeDocument/2006/relationships" id="260" r:id="R3e8c90ba62fa4bfd"/>
    <p:sldId xmlns:r="http://schemas.openxmlformats.org/officeDocument/2006/relationships" id="261" r:id="Rd6207e7823ce4789"/>
    <p:sldId xmlns:r="http://schemas.openxmlformats.org/officeDocument/2006/relationships" id="262" r:id="R21a2b039485747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5b3bbefa08435e" /><Relationship Type="http://schemas.openxmlformats.org/officeDocument/2006/relationships/slide" Target="/ppt/slides/slide1.xml" Id="R71373a10d6eb48e9" /><Relationship Type="http://schemas.openxmlformats.org/officeDocument/2006/relationships/slide" Target="/ppt/slides/slide2.xml" Id="Rd7b9e76a62f74288" /><Relationship Type="http://schemas.openxmlformats.org/officeDocument/2006/relationships/slide" Target="/ppt/slides/slide3.xml" Id="R30f8f1726d1e427b" /><Relationship Type="http://schemas.openxmlformats.org/officeDocument/2006/relationships/slide" Target="/ppt/slides/slide4.xml" Id="R69613d937f3c4df8" /><Relationship Type="http://schemas.openxmlformats.org/officeDocument/2006/relationships/slide" Target="/ppt/slides/slide5.xml" Id="R3e8c90ba62fa4bfd" /><Relationship Type="http://schemas.openxmlformats.org/officeDocument/2006/relationships/slide" Target="/ppt/slides/slide6.xml" Id="Rd6207e7823ce4789" /><Relationship Type="http://schemas.openxmlformats.org/officeDocument/2006/relationships/slide" Target="/ppt/slides/slide7.xml" Id="R21a2b039485747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310e9d74d040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76691ce414b5e" /><Relationship Type="http://schemas.openxmlformats.org/officeDocument/2006/relationships/theme" Target="/ppt/slideMasters/theme/theme1.xml" Id="R3b60588cf4614f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176691ce414b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4b6381d2e4a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c59ac151849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461d10b3c43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066fc9d254d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c2717ca9247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e46ddb16c42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294d006fe45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ERLEND TORGNES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ERLEND TORGNES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ERLEND TORGNES INVEST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ERLEND TORGNES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ERLEND TORGNES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ERLEND TORGNES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2 243 439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2 352 730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ERLEND TORGNES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TORGNES ERLEND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ERLEND TORGNES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Erlend Torgnes, Smøråslia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5238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824 285 012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ERLEND TORGNES INVEST AS</a:t>
            </a:r>
          </a:p>
        </p:txBody>
      </p:sp>
    </p:spTree>
  </p:cSld>
  <p:clrMapOvr>
    <a:masterClrMapping xmlns:a="http://schemas.openxmlformats.org/drawingml/2006/main"/>
  </p:clrMapOvr>
</p:sld>
</file>