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44de94f77741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22725bbc3b40d1"/>
  </p:sldMasterIdLst>
  <p:sldIdLst>
    <p:sldId xmlns:r="http://schemas.openxmlformats.org/officeDocument/2006/relationships" id="256" r:id="R74345d2d9fb34a59"/>
    <p:sldId xmlns:r="http://schemas.openxmlformats.org/officeDocument/2006/relationships" id="257" r:id="Ra9549b8c156b4d0a"/>
    <p:sldId xmlns:r="http://schemas.openxmlformats.org/officeDocument/2006/relationships" id="258" r:id="R7a0042ffd51c4618"/>
    <p:sldId xmlns:r="http://schemas.openxmlformats.org/officeDocument/2006/relationships" id="259" r:id="R452c7c9f62794520"/>
    <p:sldId xmlns:r="http://schemas.openxmlformats.org/officeDocument/2006/relationships" id="260" r:id="Rf91dca7792104390"/>
    <p:sldId xmlns:r="http://schemas.openxmlformats.org/officeDocument/2006/relationships" id="261" r:id="R8111ba0b54574150"/>
    <p:sldId xmlns:r="http://schemas.openxmlformats.org/officeDocument/2006/relationships" id="262" r:id="R740406df463f4c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22725bbc3b40d1" /><Relationship Type="http://schemas.openxmlformats.org/officeDocument/2006/relationships/slide" Target="/ppt/slides/slide1.xml" Id="R74345d2d9fb34a59" /><Relationship Type="http://schemas.openxmlformats.org/officeDocument/2006/relationships/slide" Target="/ppt/slides/slide2.xml" Id="Ra9549b8c156b4d0a" /><Relationship Type="http://schemas.openxmlformats.org/officeDocument/2006/relationships/slide" Target="/ppt/slides/slide3.xml" Id="R7a0042ffd51c4618" /><Relationship Type="http://schemas.openxmlformats.org/officeDocument/2006/relationships/slide" Target="/ppt/slides/slide4.xml" Id="R452c7c9f62794520" /><Relationship Type="http://schemas.openxmlformats.org/officeDocument/2006/relationships/slide" Target="/ppt/slides/slide5.xml" Id="Rf91dca7792104390" /><Relationship Type="http://schemas.openxmlformats.org/officeDocument/2006/relationships/slide" Target="/ppt/slides/slide6.xml" Id="R8111ba0b54574150" /><Relationship Type="http://schemas.openxmlformats.org/officeDocument/2006/relationships/slide" Target="/ppt/slides/slide7.xml" Id="R740406df463f4c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efc8075fc14b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6a39c3b354a44" /><Relationship Type="http://schemas.openxmlformats.org/officeDocument/2006/relationships/theme" Target="/ppt/slideMasters/theme/theme1.xml" Id="Rfef956a363064b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06a39c3b354a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01c327c9a4b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0dff0fc8f47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f94d7db014c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da319e6154b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bcba1730245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eae2dbf714d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92eafbc1a43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M&amp;T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M&amp;T EIENDOM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3 988 849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15 033 095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SANDTORP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1525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823 634 692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M&amp;T EIENDOM AS</a:t>
            </a:r>
          </a:p>
        </p:txBody>
      </p:sp>
    </p:spTree>
  </p:cSld>
  <p:clrMapOvr>
    <a:masterClrMapping xmlns:a="http://schemas.openxmlformats.org/drawingml/2006/main"/>
  </p:clrMapOvr>
</p:sld>
</file>