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44e53693c042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812833fd5f4f82"/>
  </p:sldMasterIdLst>
  <p:sldIdLst>
    <p:sldId xmlns:r="http://schemas.openxmlformats.org/officeDocument/2006/relationships" id="256" r:id="Rfe47bd7a5b824e42"/>
    <p:sldId xmlns:r="http://schemas.openxmlformats.org/officeDocument/2006/relationships" id="257" r:id="R470cc1b63041487d"/>
    <p:sldId xmlns:r="http://schemas.openxmlformats.org/officeDocument/2006/relationships" id="258" r:id="R470163d79c094f4c"/>
    <p:sldId xmlns:r="http://schemas.openxmlformats.org/officeDocument/2006/relationships" id="259" r:id="R55bd554996454fd9"/>
    <p:sldId xmlns:r="http://schemas.openxmlformats.org/officeDocument/2006/relationships" id="260" r:id="R2e60ddd1a282428d"/>
    <p:sldId xmlns:r="http://schemas.openxmlformats.org/officeDocument/2006/relationships" id="261" r:id="Re55b0500e4cd48c0"/>
    <p:sldId xmlns:r="http://schemas.openxmlformats.org/officeDocument/2006/relationships" id="262" r:id="R0652eeeb204d40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812833fd5f4f82" /><Relationship Type="http://schemas.openxmlformats.org/officeDocument/2006/relationships/slide" Target="/ppt/slides/slide1.xml" Id="Rfe47bd7a5b824e42" /><Relationship Type="http://schemas.openxmlformats.org/officeDocument/2006/relationships/slide" Target="/ppt/slides/slide2.xml" Id="R470cc1b63041487d" /><Relationship Type="http://schemas.openxmlformats.org/officeDocument/2006/relationships/slide" Target="/ppt/slides/slide3.xml" Id="R470163d79c094f4c" /><Relationship Type="http://schemas.openxmlformats.org/officeDocument/2006/relationships/slide" Target="/ppt/slides/slide4.xml" Id="R55bd554996454fd9" /><Relationship Type="http://schemas.openxmlformats.org/officeDocument/2006/relationships/slide" Target="/ppt/slides/slide5.xml" Id="R2e60ddd1a282428d" /><Relationship Type="http://schemas.openxmlformats.org/officeDocument/2006/relationships/slide" Target="/ppt/slides/slide6.xml" Id="Re55b0500e4cd48c0" /><Relationship Type="http://schemas.openxmlformats.org/officeDocument/2006/relationships/slide" Target="/ppt/slides/slide7.xml" Id="R0652eeeb204d40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2397e2a02648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2773ac4ef4823" /><Relationship Type="http://schemas.openxmlformats.org/officeDocument/2006/relationships/theme" Target="/ppt/slideMasters/theme/theme1.xml" Id="R4ad31ff707d54f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52773ac4ef48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5bd76252044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40c09690144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05dcede7141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0ef644da045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c504adec04d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31464a7984a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fa18b336d4f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IRSLINGER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IRSLINGER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IRSLINGER EIENDOM AS ble etablert [år] og holder til i Hornnes.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IRSLINGER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IRSLINGER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IRSLINGER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234 800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136 336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−334 712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1 590 601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IRSLINGER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IRSLINGER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IRSLINGER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Kjetsåvegen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4737 Hornnes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823 492 162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IRSLINGER EIENDOM AS</a:t>
            </a:r>
          </a:p>
        </p:txBody>
      </p:sp>
    </p:spTree>
  </p:cSld>
  <p:clrMapOvr>
    <a:masterClrMapping xmlns:a="http://schemas.openxmlformats.org/drawingml/2006/main"/>
  </p:clrMapOvr>
</p:sld>
</file>