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8bc0f4a290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5e5231f5ca460f"/>
  </p:sldMasterIdLst>
  <p:sldIdLst>
    <p:sldId xmlns:r="http://schemas.openxmlformats.org/officeDocument/2006/relationships" id="256" r:id="R265537c60806466c"/>
    <p:sldId xmlns:r="http://schemas.openxmlformats.org/officeDocument/2006/relationships" id="257" r:id="R7fd842cbfc06496f"/>
    <p:sldId xmlns:r="http://schemas.openxmlformats.org/officeDocument/2006/relationships" id="258" r:id="R397a1ebda4484d9a"/>
    <p:sldId xmlns:r="http://schemas.openxmlformats.org/officeDocument/2006/relationships" id="259" r:id="R9bfc6d374ee14957"/>
    <p:sldId xmlns:r="http://schemas.openxmlformats.org/officeDocument/2006/relationships" id="260" r:id="R6aa3e579823a4463"/>
    <p:sldId xmlns:r="http://schemas.openxmlformats.org/officeDocument/2006/relationships" id="261" r:id="Rb46d48b1b81a4138"/>
    <p:sldId xmlns:r="http://schemas.openxmlformats.org/officeDocument/2006/relationships" id="262" r:id="Rf9b3c77d86e148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e5231f5ca460f" /><Relationship Type="http://schemas.openxmlformats.org/officeDocument/2006/relationships/slide" Target="/ppt/slides/slide1.xml" Id="R265537c60806466c" /><Relationship Type="http://schemas.openxmlformats.org/officeDocument/2006/relationships/slide" Target="/ppt/slides/slide2.xml" Id="R7fd842cbfc06496f" /><Relationship Type="http://schemas.openxmlformats.org/officeDocument/2006/relationships/slide" Target="/ppt/slides/slide3.xml" Id="R397a1ebda4484d9a" /><Relationship Type="http://schemas.openxmlformats.org/officeDocument/2006/relationships/slide" Target="/ppt/slides/slide4.xml" Id="R9bfc6d374ee14957" /><Relationship Type="http://schemas.openxmlformats.org/officeDocument/2006/relationships/slide" Target="/ppt/slides/slide5.xml" Id="R6aa3e579823a4463" /><Relationship Type="http://schemas.openxmlformats.org/officeDocument/2006/relationships/slide" Target="/ppt/slides/slide6.xml" Id="Rb46d48b1b81a4138" /><Relationship Type="http://schemas.openxmlformats.org/officeDocument/2006/relationships/slide" Target="/ppt/slides/slide7.xml" Id="Rf9b3c77d86e148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e3654373446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e5f6097064c7f" /><Relationship Type="http://schemas.openxmlformats.org/officeDocument/2006/relationships/theme" Target="/ppt/slideMasters/theme/theme1.xml" Id="R1abe1a962cca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6e5f6097064c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974af200449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b2235f0b64d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0f60f9b12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522be679f45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a0efbf9f043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1e00ff4a245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e8feae3dd43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