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8cf70099c4c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fa38e5b5724912"/>
  </p:sldMasterIdLst>
  <p:sldIdLst>
    <p:sldId xmlns:r="http://schemas.openxmlformats.org/officeDocument/2006/relationships" id="256" r:id="Rb4188955d9e34c10"/>
    <p:sldId xmlns:r="http://schemas.openxmlformats.org/officeDocument/2006/relationships" id="257" r:id="R34692f0fe16c46fd"/>
    <p:sldId xmlns:r="http://schemas.openxmlformats.org/officeDocument/2006/relationships" id="258" r:id="R4711282cea3f4fd5"/>
    <p:sldId xmlns:r="http://schemas.openxmlformats.org/officeDocument/2006/relationships" id="259" r:id="Rde586e042abf4c4f"/>
    <p:sldId xmlns:r="http://schemas.openxmlformats.org/officeDocument/2006/relationships" id="260" r:id="Rc52072393cf34041"/>
    <p:sldId xmlns:r="http://schemas.openxmlformats.org/officeDocument/2006/relationships" id="261" r:id="R37364965a1894ef5"/>
    <p:sldId xmlns:r="http://schemas.openxmlformats.org/officeDocument/2006/relationships" id="262" r:id="R100c2e83dc394a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a38e5b5724912" /><Relationship Type="http://schemas.openxmlformats.org/officeDocument/2006/relationships/slide" Target="/ppt/slides/slide1.xml" Id="Rb4188955d9e34c10" /><Relationship Type="http://schemas.openxmlformats.org/officeDocument/2006/relationships/slide" Target="/ppt/slides/slide2.xml" Id="R34692f0fe16c46fd" /><Relationship Type="http://schemas.openxmlformats.org/officeDocument/2006/relationships/slide" Target="/ppt/slides/slide3.xml" Id="R4711282cea3f4fd5" /><Relationship Type="http://schemas.openxmlformats.org/officeDocument/2006/relationships/slide" Target="/ppt/slides/slide4.xml" Id="Rde586e042abf4c4f" /><Relationship Type="http://schemas.openxmlformats.org/officeDocument/2006/relationships/slide" Target="/ppt/slides/slide5.xml" Id="Rc52072393cf34041" /><Relationship Type="http://schemas.openxmlformats.org/officeDocument/2006/relationships/slide" Target="/ppt/slides/slide6.xml" Id="R37364965a1894ef5" /><Relationship Type="http://schemas.openxmlformats.org/officeDocument/2006/relationships/slide" Target="/ppt/slides/slide7.xml" Id="R100c2e83dc394a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adaba335e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3ef0d8d7f4a7b" /><Relationship Type="http://schemas.openxmlformats.org/officeDocument/2006/relationships/theme" Target="/ppt/slideMasters/theme/theme1.xml" Id="R91c9c707379d4e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33ef0d8d7f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a0c89347342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56dd115e24b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fd8a4b29841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adc1d05a040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cac2fc29245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c0bb5467646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f848f0f3148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REALKAPITAL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REALKAPITAL INVESTOR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9 373 875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971 504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357 033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9 469 621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22 178 888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REALKAPITAL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HOLDING &amp; INVEST AS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BUELAND INVEST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ANAKENA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Kronprinsesse Märthas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823 316 062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INVESTOR AS</a:t>
            </a:r>
          </a:p>
        </p:txBody>
      </p:sp>
    </p:spTree>
  </p:cSld>
  <p:clrMapOvr>
    <a:masterClrMapping xmlns:a="http://schemas.openxmlformats.org/drawingml/2006/main"/>
  </p:clrMapOvr>
</p:sld>
</file>