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89571a707e41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2a624d29864818"/>
  </p:sldMasterIdLst>
  <p:sldIdLst>
    <p:sldId xmlns:r="http://schemas.openxmlformats.org/officeDocument/2006/relationships" id="256" r:id="Ra31e0f70969949c4"/>
    <p:sldId xmlns:r="http://schemas.openxmlformats.org/officeDocument/2006/relationships" id="257" r:id="Rcdb281a59e60448d"/>
    <p:sldId xmlns:r="http://schemas.openxmlformats.org/officeDocument/2006/relationships" id="258" r:id="Rcbb1750cf9c647a8"/>
    <p:sldId xmlns:r="http://schemas.openxmlformats.org/officeDocument/2006/relationships" id="259" r:id="R8f9f7d077b1c48dd"/>
    <p:sldId xmlns:r="http://schemas.openxmlformats.org/officeDocument/2006/relationships" id="260" r:id="R7f856371dc3e456f"/>
    <p:sldId xmlns:r="http://schemas.openxmlformats.org/officeDocument/2006/relationships" id="261" r:id="R25e6b11a76504df2"/>
    <p:sldId xmlns:r="http://schemas.openxmlformats.org/officeDocument/2006/relationships" id="262" r:id="R498ac6a613e34e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2a624d29864818" /><Relationship Type="http://schemas.openxmlformats.org/officeDocument/2006/relationships/slide" Target="/ppt/slides/slide1.xml" Id="Ra31e0f70969949c4" /><Relationship Type="http://schemas.openxmlformats.org/officeDocument/2006/relationships/slide" Target="/ppt/slides/slide2.xml" Id="Rcdb281a59e60448d" /><Relationship Type="http://schemas.openxmlformats.org/officeDocument/2006/relationships/slide" Target="/ppt/slides/slide3.xml" Id="Rcbb1750cf9c647a8" /><Relationship Type="http://schemas.openxmlformats.org/officeDocument/2006/relationships/slide" Target="/ppt/slides/slide4.xml" Id="R8f9f7d077b1c48dd" /><Relationship Type="http://schemas.openxmlformats.org/officeDocument/2006/relationships/slide" Target="/ppt/slides/slide5.xml" Id="R7f856371dc3e456f" /><Relationship Type="http://schemas.openxmlformats.org/officeDocument/2006/relationships/slide" Target="/ppt/slides/slide6.xml" Id="R25e6b11a76504df2" /><Relationship Type="http://schemas.openxmlformats.org/officeDocument/2006/relationships/slide" Target="/ppt/slides/slide7.xml" Id="R498ac6a613e34e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979973b84647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a00d6121f4efc" /><Relationship Type="http://schemas.openxmlformats.org/officeDocument/2006/relationships/theme" Target="/ppt/slideMasters/theme/theme1.xml" Id="R6bf83104188d47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0a00d6121f4e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2df80eb5843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4de5461fe4b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b069dc54642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c5ca6600040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ff3b0619645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d935a343745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3cf94852949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AAGEDAL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AAGEDAL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AAGEDAL HOLDING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AAGEDAL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AAGEDAL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AAGEDAL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156 728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AAGEDAL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AAGEDAL BEN OLIVER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AAGEDAL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4517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823 167 342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AAGEDAL HOLDING AS</a:t>
            </a:r>
          </a:p>
        </p:txBody>
      </p:sp>
    </p:spTree>
  </p:cSld>
  <p:clrMapOvr>
    <a:masterClrMapping xmlns:a="http://schemas.openxmlformats.org/drawingml/2006/main"/>
  </p:clrMapOvr>
</p:sld>
</file>