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3d45e26d50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964b35c5245b0"/>
  </p:sldMasterIdLst>
  <p:sldIdLst>
    <p:sldId xmlns:r="http://schemas.openxmlformats.org/officeDocument/2006/relationships" id="256" r:id="Rd5b12cdbc13f4485"/>
    <p:sldId xmlns:r="http://schemas.openxmlformats.org/officeDocument/2006/relationships" id="257" r:id="R8b94a47429764c51"/>
    <p:sldId xmlns:r="http://schemas.openxmlformats.org/officeDocument/2006/relationships" id="258" r:id="Re1b7d1a84dc54c99"/>
    <p:sldId xmlns:r="http://schemas.openxmlformats.org/officeDocument/2006/relationships" id="259" r:id="Re9de849c61d34530"/>
    <p:sldId xmlns:r="http://schemas.openxmlformats.org/officeDocument/2006/relationships" id="260" r:id="Rbb76e083c68c4378"/>
    <p:sldId xmlns:r="http://schemas.openxmlformats.org/officeDocument/2006/relationships" id="261" r:id="R259fc7da03fd4d0c"/>
    <p:sldId xmlns:r="http://schemas.openxmlformats.org/officeDocument/2006/relationships" id="262" r:id="R581e8924cdd841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964b35c5245b0" /><Relationship Type="http://schemas.openxmlformats.org/officeDocument/2006/relationships/slide" Target="/ppt/slides/slide1.xml" Id="Rd5b12cdbc13f4485" /><Relationship Type="http://schemas.openxmlformats.org/officeDocument/2006/relationships/slide" Target="/ppt/slides/slide2.xml" Id="R8b94a47429764c51" /><Relationship Type="http://schemas.openxmlformats.org/officeDocument/2006/relationships/slide" Target="/ppt/slides/slide3.xml" Id="Re1b7d1a84dc54c99" /><Relationship Type="http://schemas.openxmlformats.org/officeDocument/2006/relationships/slide" Target="/ppt/slides/slide4.xml" Id="Re9de849c61d34530" /><Relationship Type="http://schemas.openxmlformats.org/officeDocument/2006/relationships/slide" Target="/ppt/slides/slide5.xml" Id="Rbb76e083c68c4378" /><Relationship Type="http://schemas.openxmlformats.org/officeDocument/2006/relationships/slide" Target="/ppt/slides/slide6.xml" Id="R259fc7da03fd4d0c" /><Relationship Type="http://schemas.openxmlformats.org/officeDocument/2006/relationships/slide" Target="/ppt/slides/slide7.xml" Id="R581e8924cdd841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2c42984784c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d14385a594fa3" /><Relationship Type="http://schemas.openxmlformats.org/officeDocument/2006/relationships/theme" Target="/ppt/slideMasters/theme/theme1.xml" Id="R7bdd77e41a204a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fd14385a59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3872a88a345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e013fc75d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9ae2688b54b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d2524de034a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24af3e888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cc54f27ca40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1b5d583c145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ADVOKATFIRMAET INGE UNNEBERG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INGE UNNEBERG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ADVOKATFIRMAET INGE UNNEBERG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INGE UNNEBERG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INGE UNNEBERG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INGE UNNEBERG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278 335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352 169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INGE UNNEBERG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UNNEBERG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INGE UNNEBERG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823 096 232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INGE UNNEBERG AS</a:t>
            </a:r>
          </a:p>
        </p:txBody>
      </p:sp>
    </p:spTree>
  </p:cSld>
  <p:clrMapOvr>
    <a:masterClrMapping xmlns:a="http://schemas.openxmlformats.org/drawingml/2006/main"/>
  </p:clrMapOvr>
</p:sld>
</file>