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c426df41147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a0f6f435d4e21"/>
  </p:sldMasterIdLst>
  <p:sldIdLst>
    <p:sldId xmlns:r="http://schemas.openxmlformats.org/officeDocument/2006/relationships" id="256" r:id="R81d74039ca3c4a59"/>
    <p:sldId xmlns:r="http://schemas.openxmlformats.org/officeDocument/2006/relationships" id="257" r:id="Rc17470097ab843a6"/>
    <p:sldId xmlns:r="http://schemas.openxmlformats.org/officeDocument/2006/relationships" id="258" r:id="R8e5fb39cede84d1c"/>
    <p:sldId xmlns:r="http://schemas.openxmlformats.org/officeDocument/2006/relationships" id="259" r:id="R3a9ad7ef1d9b4be7"/>
    <p:sldId xmlns:r="http://schemas.openxmlformats.org/officeDocument/2006/relationships" id="260" r:id="R31aaf38091124616"/>
    <p:sldId xmlns:r="http://schemas.openxmlformats.org/officeDocument/2006/relationships" id="261" r:id="Rf2aa9a1e7c8c4c71"/>
    <p:sldId xmlns:r="http://schemas.openxmlformats.org/officeDocument/2006/relationships" id="262" r:id="R828c9194986f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a0f6f435d4e21" /><Relationship Type="http://schemas.openxmlformats.org/officeDocument/2006/relationships/slide" Target="/ppt/slides/slide1.xml" Id="R81d74039ca3c4a59" /><Relationship Type="http://schemas.openxmlformats.org/officeDocument/2006/relationships/slide" Target="/ppt/slides/slide2.xml" Id="Rc17470097ab843a6" /><Relationship Type="http://schemas.openxmlformats.org/officeDocument/2006/relationships/slide" Target="/ppt/slides/slide3.xml" Id="R8e5fb39cede84d1c" /><Relationship Type="http://schemas.openxmlformats.org/officeDocument/2006/relationships/slide" Target="/ppt/slides/slide4.xml" Id="R3a9ad7ef1d9b4be7" /><Relationship Type="http://schemas.openxmlformats.org/officeDocument/2006/relationships/slide" Target="/ppt/slides/slide5.xml" Id="R31aaf38091124616" /><Relationship Type="http://schemas.openxmlformats.org/officeDocument/2006/relationships/slide" Target="/ppt/slides/slide6.xml" Id="Rf2aa9a1e7c8c4c71" /><Relationship Type="http://schemas.openxmlformats.org/officeDocument/2006/relationships/slide" Target="/ppt/slides/slide7.xml" Id="R828c9194986f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ba9a97a8b4b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ce2db8d224899" /><Relationship Type="http://schemas.openxmlformats.org/officeDocument/2006/relationships/theme" Target="/ppt/slideMasters/theme/theme1.xml" Id="R7ae239de9b48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ce2db8d2248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73acac4de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70192fe10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f8c2d13540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97b0cf6ad41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ac1a68e78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15e9e2be442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1d0c81533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J-HR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J-HR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5 768 895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5 290 147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HELGE RYNNING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Fredrikke Qvams gate 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822 821 162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J-HR HOLDING AS</a:t>
            </a:r>
          </a:p>
        </p:txBody>
      </p:sp>
    </p:spTree>
  </p:cSld>
  <p:clrMapOvr>
    <a:masterClrMapping xmlns:a="http://schemas.openxmlformats.org/drawingml/2006/main"/>
  </p:clrMapOvr>
</p:sld>
</file>