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c89aceb7c46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89aea5463e479c"/>
  </p:sldMasterIdLst>
  <p:sldIdLst>
    <p:sldId xmlns:r="http://schemas.openxmlformats.org/officeDocument/2006/relationships" id="256" r:id="R8b8226c9c628448c"/>
    <p:sldId xmlns:r="http://schemas.openxmlformats.org/officeDocument/2006/relationships" id="257" r:id="Rc70d2d2eee7c4b24"/>
    <p:sldId xmlns:r="http://schemas.openxmlformats.org/officeDocument/2006/relationships" id="258" r:id="Rd896bd4946fc431f"/>
    <p:sldId xmlns:r="http://schemas.openxmlformats.org/officeDocument/2006/relationships" id="259" r:id="R155181182c47460d"/>
    <p:sldId xmlns:r="http://schemas.openxmlformats.org/officeDocument/2006/relationships" id="260" r:id="R9335a7e7e8d64fa1"/>
    <p:sldId xmlns:r="http://schemas.openxmlformats.org/officeDocument/2006/relationships" id="261" r:id="R04ec74faefcc43c6"/>
    <p:sldId xmlns:r="http://schemas.openxmlformats.org/officeDocument/2006/relationships" id="262" r:id="Rc50a4e4fe0c6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9aea5463e479c" /><Relationship Type="http://schemas.openxmlformats.org/officeDocument/2006/relationships/slide" Target="/ppt/slides/slide1.xml" Id="R8b8226c9c628448c" /><Relationship Type="http://schemas.openxmlformats.org/officeDocument/2006/relationships/slide" Target="/ppt/slides/slide2.xml" Id="Rc70d2d2eee7c4b24" /><Relationship Type="http://schemas.openxmlformats.org/officeDocument/2006/relationships/slide" Target="/ppt/slides/slide3.xml" Id="Rd896bd4946fc431f" /><Relationship Type="http://schemas.openxmlformats.org/officeDocument/2006/relationships/slide" Target="/ppt/slides/slide4.xml" Id="R155181182c47460d" /><Relationship Type="http://schemas.openxmlformats.org/officeDocument/2006/relationships/slide" Target="/ppt/slides/slide5.xml" Id="R9335a7e7e8d64fa1" /><Relationship Type="http://schemas.openxmlformats.org/officeDocument/2006/relationships/slide" Target="/ppt/slides/slide6.xml" Id="R04ec74faefcc43c6" /><Relationship Type="http://schemas.openxmlformats.org/officeDocument/2006/relationships/slide" Target="/ppt/slides/slide7.xml" Id="Rc50a4e4fe0c6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c1b62904444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839f8d0214f60" /><Relationship Type="http://schemas.openxmlformats.org/officeDocument/2006/relationships/theme" Target="/ppt/slideMasters/theme/theme1.xml" Id="R7496293e2e0e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839f8d0214f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07f079e21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ef890d83e44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d5b3dedad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5f44e0214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56780a62f4b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fec23a40648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2ca9e536649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PARKVEIEN 35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4 900 394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3 932 730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3 032 852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8 339 867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NIKI AS, 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822 597 912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35 AS</a:t>
            </a:r>
          </a:p>
        </p:txBody>
      </p:sp>
    </p:spTree>
  </p:cSld>
  <p:clrMapOvr>
    <a:masterClrMapping xmlns:a="http://schemas.openxmlformats.org/drawingml/2006/main"/>
  </p:clrMapOvr>
</p:sld>
</file>