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b4e7a7dc3247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9a002e46da4180"/>
  </p:sldMasterIdLst>
  <p:sldIdLst>
    <p:sldId xmlns:r="http://schemas.openxmlformats.org/officeDocument/2006/relationships" id="256" r:id="R3a4404b3ae0d4bf7"/>
    <p:sldId xmlns:r="http://schemas.openxmlformats.org/officeDocument/2006/relationships" id="257" r:id="R76b6f4c11a7543f5"/>
    <p:sldId xmlns:r="http://schemas.openxmlformats.org/officeDocument/2006/relationships" id="258" r:id="Rdcade62af7cb49d6"/>
    <p:sldId xmlns:r="http://schemas.openxmlformats.org/officeDocument/2006/relationships" id="259" r:id="R9eed0ade978d4e43"/>
    <p:sldId xmlns:r="http://schemas.openxmlformats.org/officeDocument/2006/relationships" id="260" r:id="Rcb86f8f86a754f87"/>
    <p:sldId xmlns:r="http://schemas.openxmlformats.org/officeDocument/2006/relationships" id="261" r:id="R066896582e174e9a"/>
    <p:sldId xmlns:r="http://schemas.openxmlformats.org/officeDocument/2006/relationships" id="262" r:id="R98244f8da85b41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a002e46da4180" /><Relationship Type="http://schemas.openxmlformats.org/officeDocument/2006/relationships/slide" Target="/ppt/slides/slide1.xml" Id="R3a4404b3ae0d4bf7" /><Relationship Type="http://schemas.openxmlformats.org/officeDocument/2006/relationships/slide" Target="/ppt/slides/slide2.xml" Id="R76b6f4c11a7543f5" /><Relationship Type="http://schemas.openxmlformats.org/officeDocument/2006/relationships/slide" Target="/ppt/slides/slide3.xml" Id="Rdcade62af7cb49d6" /><Relationship Type="http://schemas.openxmlformats.org/officeDocument/2006/relationships/slide" Target="/ppt/slides/slide4.xml" Id="R9eed0ade978d4e43" /><Relationship Type="http://schemas.openxmlformats.org/officeDocument/2006/relationships/slide" Target="/ppt/slides/slide5.xml" Id="Rcb86f8f86a754f87" /><Relationship Type="http://schemas.openxmlformats.org/officeDocument/2006/relationships/slide" Target="/ppt/slides/slide6.xml" Id="R066896582e174e9a" /><Relationship Type="http://schemas.openxmlformats.org/officeDocument/2006/relationships/slide" Target="/ppt/slides/slide7.xml" Id="R98244f8da85b41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0331b6c894a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722332e4e4849" /><Relationship Type="http://schemas.openxmlformats.org/officeDocument/2006/relationships/theme" Target="/ppt/slideMasters/theme/theme1.xml" Id="R422768b7b5524d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1722332e4e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9c7db0bcb4d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55eb2af53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faeedf33d4b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8cb131d4a49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432041cdf47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d90b25d604a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7b47a14514e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RETT-OPP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RETT-OPP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RETT-OPP AS ble etablert [år] og holder til i Hauglandshella.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RETT-OPP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RETT-OPP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RETT-OPP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RETT-OPP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ANGLEVIK KAY-RUDI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RETT-OPP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Tveit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5310 Hauglandshella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822 590 632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RETT-OPP AS</a:t>
            </a:r>
          </a:p>
        </p:txBody>
      </p:sp>
    </p:spTree>
  </p:cSld>
  <p:clrMapOvr>
    <a:masterClrMapping xmlns:a="http://schemas.openxmlformats.org/drawingml/2006/main"/>
  </p:clrMapOvr>
</p:sld>
</file>