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764d467dba45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86b9fcd33a43d2"/>
  </p:sldMasterIdLst>
  <p:sldIdLst>
    <p:sldId xmlns:r="http://schemas.openxmlformats.org/officeDocument/2006/relationships" id="256" r:id="R08d6088c9bba4f3c"/>
    <p:sldId xmlns:r="http://schemas.openxmlformats.org/officeDocument/2006/relationships" id="257" r:id="R0c960f3edb6b4e80"/>
    <p:sldId xmlns:r="http://schemas.openxmlformats.org/officeDocument/2006/relationships" id="258" r:id="Rd6c3245c89a54d50"/>
    <p:sldId xmlns:r="http://schemas.openxmlformats.org/officeDocument/2006/relationships" id="259" r:id="R8b21cbad73f841d8"/>
    <p:sldId xmlns:r="http://schemas.openxmlformats.org/officeDocument/2006/relationships" id="260" r:id="R168e8148bdf44f56"/>
    <p:sldId xmlns:r="http://schemas.openxmlformats.org/officeDocument/2006/relationships" id="261" r:id="Rbf2adb7b1f4c4d69"/>
    <p:sldId xmlns:r="http://schemas.openxmlformats.org/officeDocument/2006/relationships" id="262" r:id="Rc455db401b4845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86b9fcd33a43d2" /><Relationship Type="http://schemas.openxmlformats.org/officeDocument/2006/relationships/slide" Target="/ppt/slides/slide1.xml" Id="R08d6088c9bba4f3c" /><Relationship Type="http://schemas.openxmlformats.org/officeDocument/2006/relationships/slide" Target="/ppt/slides/slide2.xml" Id="R0c960f3edb6b4e80" /><Relationship Type="http://schemas.openxmlformats.org/officeDocument/2006/relationships/slide" Target="/ppt/slides/slide3.xml" Id="Rd6c3245c89a54d50" /><Relationship Type="http://schemas.openxmlformats.org/officeDocument/2006/relationships/slide" Target="/ppt/slides/slide4.xml" Id="R8b21cbad73f841d8" /><Relationship Type="http://schemas.openxmlformats.org/officeDocument/2006/relationships/slide" Target="/ppt/slides/slide5.xml" Id="R168e8148bdf44f56" /><Relationship Type="http://schemas.openxmlformats.org/officeDocument/2006/relationships/slide" Target="/ppt/slides/slide6.xml" Id="Rbf2adb7b1f4c4d69" /><Relationship Type="http://schemas.openxmlformats.org/officeDocument/2006/relationships/slide" Target="/ppt/slides/slide7.xml" Id="Rc455db401b4845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625485ebc84d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4439e27ee4589" /><Relationship Type="http://schemas.openxmlformats.org/officeDocument/2006/relationships/theme" Target="/ppt/slideMasters/theme/theme1.xml" Id="R8d71911e562e43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84439e27ee45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c23644a6240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087ba84d643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09a80fb0642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d071ea96345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032adc6c549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814a8ffca4e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47f321edd4b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MODAL AKTIVA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 AKTIVA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170 741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208 416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 KRISTOPHER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Elgfaret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k.modal@elprosjekt.no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822 017 002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