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5298295f714d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e8532123104b55"/>
  </p:sldMasterIdLst>
  <p:sldIdLst>
    <p:sldId xmlns:r="http://schemas.openxmlformats.org/officeDocument/2006/relationships" id="256" r:id="R4fb39d1bed894c44"/>
    <p:sldId xmlns:r="http://schemas.openxmlformats.org/officeDocument/2006/relationships" id="257" r:id="Rf49566566c5d4cfe"/>
    <p:sldId xmlns:r="http://schemas.openxmlformats.org/officeDocument/2006/relationships" id="258" r:id="Rc54b93fe462f45c4"/>
    <p:sldId xmlns:r="http://schemas.openxmlformats.org/officeDocument/2006/relationships" id="259" r:id="Raa1b4a6c689f4d8d"/>
    <p:sldId xmlns:r="http://schemas.openxmlformats.org/officeDocument/2006/relationships" id="260" r:id="R16fb97ba5cda4325"/>
    <p:sldId xmlns:r="http://schemas.openxmlformats.org/officeDocument/2006/relationships" id="261" r:id="Rd35b88f2466b451f"/>
    <p:sldId xmlns:r="http://schemas.openxmlformats.org/officeDocument/2006/relationships" id="262" r:id="Red8101539a1a46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e8532123104b55" /><Relationship Type="http://schemas.openxmlformats.org/officeDocument/2006/relationships/slide" Target="/ppt/slides/slide1.xml" Id="R4fb39d1bed894c44" /><Relationship Type="http://schemas.openxmlformats.org/officeDocument/2006/relationships/slide" Target="/ppt/slides/slide2.xml" Id="Rf49566566c5d4cfe" /><Relationship Type="http://schemas.openxmlformats.org/officeDocument/2006/relationships/slide" Target="/ppt/slides/slide3.xml" Id="Rc54b93fe462f45c4" /><Relationship Type="http://schemas.openxmlformats.org/officeDocument/2006/relationships/slide" Target="/ppt/slides/slide4.xml" Id="Raa1b4a6c689f4d8d" /><Relationship Type="http://schemas.openxmlformats.org/officeDocument/2006/relationships/slide" Target="/ppt/slides/slide5.xml" Id="R16fb97ba5cda4325" /><Relationship Type="http://schemas.openxmlformats.org/officeDocument/2006/relationships/slide" Target="/ppt/slides/slide6.xml" Id="Rd35b88f2466b451f" /><Relationship Type="http://schemas.openxmlformats.org/officeDocument/2006/relationships/slide" Target="/ppt/slides/slide7.xml" Id="Red8101539a1a46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5db4f1dc6747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d37e48db74aa8" /><Relationship Type="http://schemas.openxmlformats.org/officeDocument/2006/relationships/theme" Target="/ppt/slideMasters/theme/theme1.xml" Id="R1e03943aa5b345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dd37e48db74a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a2d66145743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de2b881d64c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11c5b6a2d42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8bb1725e347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171a8198f42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7e66a500f4b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8df569e154c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OLSET KSU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OLSET KSU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OLSET KSU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OLSET KSU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OLSET KSU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OLSET KSU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12 755 316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1 317 484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1 562 016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5 343 728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OLSET KSU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DANHOLMENGEN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OLSET KSU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Brunsvikveien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6515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olem@olset.no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821 996 112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OLSET KSU AS</a:t>
            </a:r>
          </a:p>
        </p:txBody>
      </p:sp>
    </p:spTree>
  </p:cSld>
  <p:clrMapOvr>
    <a:masterClrMapping xmlns:a="http://schemas.openxmlformats.org/drawingml/2006/main"/>
  </p:clrMapOvr>
</p:sld>
</file>