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6bf049cef047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98d6251ef471c"/>
  </p:sldMasterIdLst>
  <p:sldIdLst>
    <p:sldId xmlns:r="http://schemas.openxmlformats.org/officeDocument/2006/relationships" id="256" r:id="R1ef5f5ba995a46f4"/>
    <p:sldId xmlns:r="http://schemas.openxmlformats.org/officeDocument/2006/relationships" id="257" r:id="Rf417378820974083"/>
    <p:sldId xmlns:r="http://schemas.openxmlformats.org/officeDocument/2006/relationships" id="258" r:id="R7b36a97c1ee64345"/>
    <p:sldId xmlns:r="http://schemas.openxmlformats.org/officeDocument/2006/relationships" id="259" r:id="Re567288c0c5e44f0"/>
    <p:sldId xmlns:r="http://schemas.openxmlformats.org/officeDocument/2006/relationships" id="260" r:id="Rb5028d73ad0b4996"/>
    <p:sldId xmlns:r="http://schemas.openxmlformats.org/officeDocument/2006/relationships" id="261" r:id="R8c6212de2f7c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98d6251ef471c" /><Relationship Type="http://schemas.openxmlformats.org/officeDocument/2006/relationships/slide" Target="/ppt/slides/slide1.xml" Id="R1ef5f5ba995a46f4" /><Relationship Type="http://schemas.openxmlformats.org/officeDocument/2006/relationships/slide" Target="/ppt/slides/slide2.xml" Id="Rf417378820974083" /><Relationship Type="http://schemas.openxmlformats.org/officeDocument/2006/relationships/slide" Target="/ppt/slides/slide3.xml" Id="R7b36a97c1ee64345" /><Relationship Type="http://schemas.openxmlformats.org/officeDocument/2006/relationships/slide" Target="/ppt/slides/slide4.xml" Id="Re567288c0c5e44f0" /><Relationship Type="http://schemas.openxmlformats.org/officeDocument/2006/relationships/slide" Target="/ppt/slides/slide5.xml" Id="Rb5028d73ad0b4996" /><Relationship Type="http://schemas.openxmlformats.org/officeDocument/2006/relationships/slide" Target="/ppt/slides/slide6.xml" Id="R8c6212de2f7c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cbb1bb9f84b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966f1184c4d90" /><Relationship Type="http://schemas.openxmlformats.org/officeDocument/2006/relationships/theme" Target="/ppt/slideMasters/theme/theme1.xml" Id="R5be7db0c6dff47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e966f1184c4d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8c5d96e0942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49ec8e0b249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13ad6682542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6017af3f846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f6a1773f443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94b1a68e5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FLATEBY AUTO OG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FLATEBY AUTO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FLATEBY AUTO OG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FLATEBY AUTO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FLATEBY AUTO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FLATEBY AUTO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−84 769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FLATEBY AUTO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821 972 302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FLATEBY AUTO OG INVEST AS</a:t>
            </a:r>
          </a:p>
        </p:txBody>
      </p:sp>
    </p:spTree>
  </p:cSld>
  <p:clrMapOvr>
    <a:masterClrMapping xmlns:a="http://schemas.openxmlformats.org/drawingml/2006/main"/>
  </p:clrMapOvr>
</p:sld>
</file>