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646bce8637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8c3a2f4a944e6"/>
  </p:sldMasterIdLst>
  <p:sldIdLst>
    <p:sldId xmlns:r="http://schemas.openxmlformats.org/officeDocument/2006/relationships" id="256" r:id="R298b95018eca4d9a"/>
    <p:sldId xmlns:r="http://schemas.openxmlformats.org/officeDocument/2006/relationships" id="257" r:id="Re4608bdba6c745d8"/>
    <p:sldId xmlns:r="http://schemas.openxmlformats.org/officeDocument/2006/relationships" id="258" r:id="Racfb8ebfb62a4de5"/>
    <p:sldId xmlns:r="http://schemas.openxmlformats.org/officeDocument/2006/relationships" id="259" r:id="R8bba7af7fda04755"/>
    <p:sldId xmlns:r="http://schemas.openxmlformats.org/officeDocument/2006/relationships" id="260" r:id="R060d3e9f024747e6"/>
    <p:sldId xmlns:r="http://schemas.openxmlformats.org/officeDocument/2006/relationships" id="261" r:id="R3206483c7eb647a9"/>
    <p:sldId xmlns:r="http://schemas.openxmlformats.org/officeDocument/2006/relationships" id="262" r:id="Rd182185ada45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8c3a2f4a944e6" /><Relationship Type="http://schemas.openxmlformats.org/officeDocument/2006/relationships/slide" Target="/ppt/slides/slide1.xml" Id="R298b95018eca4d9a" /><Relationship Type="http://schemas.openxmlformats.org/officeDocument/2006/relationships/slide" Target="/ppt/slides/slide2.xml" Id="Re4608bdba6c745d8" /><Relationship Type="http://schemas.openxmlformats.org/officeDocument/2006/relationships/slide" Target="/ppt/slides/slide3.xml" Id="Racfb8ebfb62a4de5" /><Relationship Type="http://schemas.openxmlformats.org/officeDocument/2006/relationships/slide" Target="/ppt/slides/slide4.xml" Id="R8bba7af7fda04755" /><Relationship Type="http://schemas.openxmlformats.org/officeDocument/2006/relationships/slide" Target="/ppt/slides/slide5.xml" Id="R060d3e9f024747e6" /><Relationship Type="http://schemas.openxmlformats.org/officeDocument/2006/relationships/slide" Target="/ppt/slides/slide6.xml" Id="R3206483c7eb647a9" /><Relationship Type="http://schemas.openxmlformats.org/officeDocument/2006/relationships/slide" Target="/ppt/slides/slide7.xml" Id="Rd182185ada45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315cb53134f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410062d6f4e84" /><Relationship Type="http://schemas.openxmlformats.org/officeDocument/2006/relationships/theme" Target="/ppt/slideMasters/theme/theme1.xml" Id="Rdbd48a747f254a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b410062d6f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59a629b4842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a1315edc4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abdd5c42f4e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6b0c96d6b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c8e72422a46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cb03f324f4c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926c4294647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HILLESVIKA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HILLESVIKA AS ble etablert [år] og holder til i Bremnes.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4 839 392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5 655 613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STEINSBØ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Stavlandsneset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5430 Bremnes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821 970 962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HILLESVIKA AS</a:t>
            </a:r>
          </a:p>
        </p:txBody>
      </p:sp>
    </p:spTree>
  </p:cSld>
  <p:clrMapOvr>
    <a:masterClrMapping xmlns:a="http://schemas.openxmlformats.org/drawingml/2006/main"/>
  </p:clrMapOvr>
</p:sld>
</file>