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e91b6d3b2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09d1bf635a4d4a"/>
  </p:sldMasterIdLst>
  <p:sldIdLst>
    <p:sldId xmlns:r="http://schemas.openxmlformats.org/officeDocument/2006/relationships" id="256" r:id="Rb06391909d584882"/>
    <p:sldId xmlns:r="http://schemas.openxmlformats.org/officeDocument/2006/relationships" id="257" r:id="Rc9e193b209b5481b"/>
    <p:sldId xmlns:r="http://schemas.openxmlformats.org/officeDocument/2006/relationships" id="258" r:id="R3762c25ef3364853"/>
    <p:sldId xmlns:r="http://schemas.openxmlformats.org/officeDocument/2006/relationships" id="259" r:id="Rd55a729e27344837"/>
    <p:sldId xmlns:r="http://schemas.openxmlformats.org/officeDocument/2006/relationships" id="260" r:id="R83ca389383e04add"/>
    <p:sldId xmlns:r="http://schemas.openxmlformats.org/officeDocument/2006/relationships" id="261" r:id="R47e3c3b189544de8"/>
    <p:sldId xmlns:r="http://schemas.openxmlformats.org/officeDocument/2006/relationships" id="262" r:id="Rfc380a1edcbe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9d1bf635a4d4a" /><Relationship Type="http://schemas.openxmlformats.org/officeDocument/2006/relationships/slide" Target="/ppt/slides/slide1.xml" Id="Rb06391909d584882" /><Relationship Type="http://schemas.openxmlformats.org/officeDocument/2006/relationships/slide" Target="/ppt/slides/slide2.xml" Id="Rc9e193b209b5481b" /><Relationship Type="http://schemas.openxmlformats.org/officeDocument/2006/relationships/slide" Target="/ppt/slides/slide3.xml" Id="R3762c25ef3364853" /><Relationship Type="http://schemas.openxmlformats.org/officeDocument/2006/relationships/slide" Target="/ppt/slides/slide4.xml" Id="Rd55a729e27344837" /><Relationship Type="http://schemas.openxmlformats.org/officeDocument/2006/relationships/slide" Target="/ppt/slides/slide5.xml" Id="R83ca389383e04add" /><Relationship Type="http://schemas.openxmlformats.org/officeDocument/2006/relationships/slide" Target="/ppt/slides/slide6.xml" Id="R47e3c3b189544de8" /><Relationship Type="http://schemas.openxmlformats.org/officeDocument/2006/relationships/slide" Target="/ppt/slides/slide7.xml" Id="Rfc380a1edcbe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0f80a9d32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91616074f4b24" /><Relationship Type="http://schemas.openxmlformats.org/officeDocument/2006/relationships/theme" Target="/ppt/slideMasters/theme/theme1.xml" Id="R603c97f316b8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091616074f4b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198849a0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372643081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308af216244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9db9abe61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156e73bb747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4840885cf49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e4703975c43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10 786 354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PANDZA HARIS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SKUNDRIC SLAVISA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821 962 382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KONSULT AS</a:t>
            </a:r>
          </a:p>
        </p:txBody>
      </p:sp>
    </p:spTree>
  </p:cSld>
  <p:clrMapOvr>
    <a:masterClrMapping xmlns:a="http://schemas.openxmlformats.org/drawingml/2006/main"/>
  </p:clrMapOvr>
</p:sld>
</file>