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6c22cd1bf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001ba1db084974"/>
  </p:sldMasterIdLst>
  <p:sldIdLst>
    <p:sldId xmlns:r="http://schemas.openxmlformats.org/officeDocument/2006/relationships" id="256" r:id="R9d5d7ff69c854f8a"/>
    <p:sldId xmlns:r="http://schemas.openxmlformats.org/officeDocument/2006/relationships" id="257" r:id="Rba425ddc0f944bf2"/>
    <p:sldId xmlns:r="http://schemas.openxmlformats.org/officeDocument/2006/relationships" id="258" r:id="R8eb6387f465b49f4"/>
    <p:sldId xmlns:r="http://schemas.openxmlformats.org/officeDocument/2006/relationships" id="259" r:id="R180bdb2897744e07"/>
    <p:sldId xmlns:r="http://schemas.openxmlformats.org/officeDocument/2006/relationships" id="260" r:id="Rc12c1eadaf574b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01ba1db084974" /><Relationship Type="http://schemas.openxmlformats.org/officeDocument/2006/relationships/slide" Target="/ppt/slides/slide1.xml" Id="R9d5d7ff69c854f8a" /><Relationship Type="http://schemas.openxmlformats.org/officeDocument/2006/relationships/slide" Target="/ppt/slides/slide2.xml" Id="Rba425ddc0f944bf2" /><Relationship Type="http://schemas.openxmlformats.org/officeDocument/2006/relationships/slide" Target="/ppt/slides/slide3.xml" Id="R8eb6387f465b49f4" /><Relationship Type="http://schemas.openxmlformats.org/officeDocument/2006/relationships/slide" Target="/ppt/slides/slide4.xml" Id="R180bdb2897744e07" /><Relationship Type="http://schemas.openxmlformats.org/officeDocument/2006/relationships/slide" Target="/ppt/slides/slide5.xml" Id="Rc12c1eadaf574b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2226edd7b4a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36ea379fa4e2e" /><Relationship Type="http://schemas.openxmlformats.org/officeDocument/2006/relationships/theme" Target="/ppt/slideMasters/theme/theme1.xml" Id="Rd63900008d954b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336ea379fa4e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be87529dd43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75b54fdf748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dd0c994dc49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fc32de4694d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33680863449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INTILITY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INTILITY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INTILITY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INTILITY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INTILITY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INTILITY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821 818 192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INTILITY EIENDOM AS</a:t>
            </a:r>
          </a:p>
        </p:txBody>
      </p:sp>
    </p:spTree>
  </p:cSld>
  <p:clrMapOvr>
    <a:masterClrMapping xmlns:a="http://schemas.openxmlformats.org/drawingml/2006/main"/>
  </p:clrMapOvr>
</p:sld>
</file>